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29"/>
  </p:notesMasterIdLst>
  <p:sldIdLst>
    <p:sldId id="1384" r:id="rId5"/>
    <p:sldId id="257" r:id="rId6"/>
    <p:sldId id="1382" r:id="rId7"/>
    <p:sldId id="1293" r:id="rId8"/>
    <p:sldId id="1271" r:id="rId9"/>
    <p:sldId id="259" r:id="rId10"/>
    <p:sldId id="1294" r:id="rId11"/>
    <p:sldId id="1285" r:id="rId12"/>
    <p:sldId id="1292" r:id="rId13"/>
    <p:sldId id="1288" r:id="rId14"/>
    <p:sldId id="1289" r:id="rId15"/>
    <p:sldId id="1291" r:id="rId16"/>
    <p:sldId id="1281" r:id="rId17"/>
    <p:sldId id="1295" r:id="rId18"/>
    <p:sldId id="1385" r:id="rId19"/>
    <p:sldId id="1290" r:id="rId20"/>
    <p:sldId id="1296" r:id="rId21"/>
    <p:sldId id="1297" r:id="rId22"/>
    <p:sldId id="1282" r:id="rId23"/>
    <p:sldId id="1038" r:id="rId24"/>
    <p:sldId id="1278" r:id="rId25"/>
    <p:sldId id="1284" r:id="rId26"/>
    <p:sldId id="1286" r:id="rId27"/>
    <p:sldId id="1280" r:id="rId2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MUSE" id="{F4A75681-2318-49BF-BA61-3A0EF201CA7E}">
          <p14:sldIdLst>
            <p14:sldId id="1384"/>
            <p14:sldId id="257"/>
            <p14:sldId id="1382"/>
            <p14:sldId id="1293"/>
            <p14:sldId id="1271"/>
            <p14:sldId id="259"/>
            <p14:sldId id="1294"/>
            <p14:sldId id="1285"/>
            <p14:sldId id="1292"/>
            <p14:sldId id="1288"/>
            <p14:sldId id="1289"/>
            <p14:sldId id="1291"/>
            <p14:sldId id="1281"/>
            <p14:sldId id="1295"/>
            <p14:sldId id="1385"/>
            <p14:sldId id="1290"/>
            <p14:sldId id="1296"/>
            <p14:sldId id="1297"/>
            <p14:sldId id="1282"/>
            <p14:sldId id="1038"/>
            <p14:sldId id="1278"/>
            <p14:sldId id="1284"/>
            <p14:sldId id="1286"/>
            <p14:sldId id="1280"/>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4EB1535-3198-410C-B188-2D02CAB88BC0}" v="2" dt="2022-05-13T17:55:16.890"/>
    <p1510:client id="{F39D0DF4-DF74-113E-C98E-9FB815D25C9C}" v="1" dt="2022-05-12T22:51:25.369"/>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77791" autoAdjust="0"/>
  </p:normalViewPr>
  <p:slideViewPr>
    <p:cSldViewPr snapToGrid="0">
      <p:cViewPr varScale="1">
        <p:scale>
          <a:sx n="87" d="100"/>
          <a:sy n="87" d="100"/>
        </p:scale>
        <p:origin x="1476" y="8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microsoft.com/office/2015/10/relationships/revisionInfo" Target="revisionInfo.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9F5AE5F-6AD7-4FA0-9F31-CC7D494C184F}" type="datetimeFigureOut">
              <a:rPr lang="en-US" smtClean="0"/>
              <a:t>8/30/2022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6EFA87C-A03F-4EF1-83D0-49818994FBB8}" type="slidenum">
              <a:rPr lang="en-US" smtClean="0"/>
              <a:t>‹#›</a:t>
            </a:fld>
            <a:endParaRPr lang="en-US"/>
          </a:p>
        </p:txBody>
      </p:sp>
    </p:spTree>
    <p:extLst>
      <p:ext uri="{BB962C8B-B14F-4D97-AF65-F5344CB8AC3E}">
        <p14:creationId xmlns:p14="http://schemas.microsoft.com/office/powerpoint/2010/main" val="149392299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Introductions</a:t>
            </a:r>
          </a:p>
          <a:p>
            <a:r>
              <a:rPr lang="en-US" dirty="0">
                <a:cs typeface="Calibri"/>
              </a:rPr>
              <a:t>Lee – Slides 3-6</a:t>
            </a:r>
          </a:p>
          <a:p>
            <a:r>
              <a:rPr lang="en-US" dirty="0">
                <a:cs typeface="Calibri"/>
              </a:rPr>
              <a:t>David – Slides 7-8</a:t>
            </a:r>
          </a:p>
          <a:p>
            <a:r>
              <a:rPr lang="en-US" dirty="0">
                <a:cs typeface="Calibri"/>
              </a:rPr>
              <a:t>Lee – Slides 9-10</a:t>
            </a:r>
          </a:p>
          <a:p>
            <a:r>
              <a:rPr lang="en-US" dirty="0">
                <a:cs typeface="Calibri"/>
              </a:rPr>
              <a:t>Both – Slide 11</a:t>
            </a:r>
          </a:p>
          <a:p>
            <a:r>
              <a:rPr lang="en-US" dirty="0">
                <a:cs typeface="Calibri"/>
              </a:rPr>
              <a:t>David – Slides 12-18</a:t>
            </a:r>
          </a:p>
          <a:p>
            <a:r>
              <a:rPr lang="en-US" dirty="0">
                <a:cs typeface="Calibri"/>
              </a:rPr>
              <a:t>Lee – Slides 19-21</a:t>
            </a:r>
          </a:p>
          <a:p>
            <a:r>
              <a:rPr lang="en-US" dirty="0">
                <a:cs typeface="Calibri"/>
              </a:rPr>
              <a:t>Both – Slide 22 (Close it out)</a:t>
            </a:r>
          </a:p>
        </p:txBody>
      </p:sp>
      <p:sp>
        <p:nvSpPr>
          <p:cNvPr id="4" name="Slide Number Placeholder 3"/>
          <p:cNvSpPr>
            <a:spLocks noGrp="1"/>
          </p:cNvSpPr>
          <p:nvPr>
            <p:ph type="sldNum" sz="quarter" idx="5"/>
          </p:nvPr>
        </p:nvSpPr>
        <p:spPr/>
        <p:txBody>
          <a:bodyPr/>
          <a:lstStyle/>
          <a:p>
            <a:fld id="{F6EFA87C-A03F-4EF1-83D0-49818994FBB8}" type="slidenum">
              <a:rPr lang="en-US" smtClean="0"/>
              <a:t>2</a:t>
            </a:fld>
            <a:endParaRPr lang="en-US"/>
          </a:p>
        </p:txBody>
      </p:sp>
    </p:spTree>
    <p:extLst>
      <p:ext uri="{BB962C8B-B14F-4D97-AF65-F5344CB8AC3E}">
        <p14:creationId xmlns:p14="http://schemas.microsoft.com/office/powerpoint/2010/main" val="185465915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1"/>
        <p:cNvGrpSpPr/>
        <p:nvPr/>
      </p:nvGrpSpPr>
      <p:grpSpPr>
        <a:xfrm>
          <a:off x="0" y="0"/>
          <a:ext cx="0" cy="0"/>
          <a:chOff x="0" y="0"/>
          <a:chExt cx="0" cy="0"/>
        </a:xfrm>
      </p:grpSpPr>
      <p:sp>
        <p:nvSpPr>
          <p:cNvPr id="512" name="Google Shape;512;gb52d01d041_0_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13" name="Google Shape;513;gb52d01d041_0_6: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14" name="Google Shape;514;gb52d01d041_0_6: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15</a:t>
            </a:fld>
            <a:endParaRPr/>
          </a:p>
        </p:txBody>
      </p:sp>
    </p:spTree>
    <p:extLst>
      <p:ext uri="{BB962C8B-B14F-4D97-AF65-F5344CB8AC3E}">
        <p14:creationId xmlns:p14="http://schemas.microsoft.com/office/powerpoint/2010/main" val="306442600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1"/>
        <p:cNvGrpSpPr/>
        <p:nvPr/>
      </p:nvGrpSpPr>
      <p:grpSpPr>
        <a:xfrm>
          <a:off x="0" y="0"/>
          <a:ext cx="0" cy="0"/>
          <a:chOff x="0" y="0"/>
          <a:chExt cx="0" cy="0"/>
        </a:xfrm>
      </p:grpSpPr>
      <p:sp>
        <p:nvSpPr>
          <p:cNvPr id="512" name="Google Shape;512;gb52d01d041_0_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13" name="Google Shape;513;gb52d01d041_0_6: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14" name="Google Shape;514;gb52d01d041_0_6: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16</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1"/>
        <p:cNvGrpSpPr/>
        <p:nvPr/>
      </p:nvGrpSpPr>
      <p:grpSpPr>
        <a:xfrm>
          <a:off x="0" y="0"/>
          <a:ext cx="0" cy="0"/>
          <a:chOff x="0" y="0"/>
          <a:chExt cx="0" cy="0"/>
        </a:xfrm>
      </p:grpSpPr>
      <p:sp>
        <p:nvSpPr>
          <p:cNvPr id="512" name="Google Shape;512;gb52d01d041_0_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13" name="Google Shape;513;gb52d01d041_0_6: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14" name="Google Shape;514;gb52d01d041_0_6: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17</a:t>
            </a:fld>
            <a:endParaRPr/>
          </a:p>
        </p:txBody>
      </p:sp>
    </p:spTree>
    <p:extLst>
      <p:ext uri="{BB962C8B-B14F-4D97-AF65-F5344CB8AC3E}">
        <p14:creationId xmlns:p14="http://schemas.microsoft.com/office/powerpoint/2010/main" val="381002990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1"/>
        <p:cNvGrpSpPr/>
        <p:nvPr/>
      </p:nvGrpSpPr>
      <p:grpSpPr>
        <a:xfrm>
          <a:off x="0" y="0"/>
          <a:ext cx="0" cy="0"/>
          <a:chOff x="0" y="0"/>
          <a:chExt cx="0" cy="0"/>
        </a:xfrm>
      </p:grpSpPr>
      <p:sp>
        <p:nvSpPr>
          <p:cNvPr id="512" name="Google Shape;512;gb52d01d041_0_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13" name="Google Shape;513;gb52d01d041_0_6: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14" name="Google Shape;514;gb52d01d041_0_6: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18</a:t>
            </a:fld>
            <a:endParaRPr/>
          </a:p>
        </p:txBody>
      </p:sp>
    </p:spTree>
    <p:extLst>
      <p:ext uri="{BB962C8B-B14F-4D97-AF65-F5344CB8AC3E}">
        <p14:creationId xmlns:p14="http://schemas.microsoft.com/office/powerpoint/2010/main" val="302196650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defTabSz="948507">
              <a:defRPr/>
            </a:pPr>
            <a:fld id="{3DA09BFF-9304-4EE8-967B-56F816FBB8C1}" type="slidenum">
              <a:rPr lang="en-US">
                <a:solidFill>
                  <a:prstClr val="black"/>
                </a:solidFill>
                <a:latin typeface="Calibri" panose="020F0502020204030204"/>
              </a:rPr>
              <a:pPr defTabSz="948507">
                <a:defRPr/>
              </a:pPr>
              <a:t>20</a:t>
            </a:fld>
            <a:endParaRPr lang="en-US">
              <a:solidFill>
                <a:prstClr val="black"/>
              </a:solidFill>
              <a:latin typeface="Calibri" panose="020F0502020204030204"/>
            </a:endParaRPr>
          </a:p>
        </p:txBody>
      </p:sp>
    </p:spTree>
    <p:extLst>
      <p:ext uri="{BB962C8B-B14F-4D97-AF65-F5344CB8AC3E}">
        <p14:creationId xmlns:p14="http://schemas.microsoft.com/office/powerpoint/2010/main" val="110270245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Recommend Hiding/Removing</a:t>
            </a:r>
          </a:p>
          <a:p>
            <a:endParaRPr lang="en-US" dirty="0">
              <a:cs typeface="Calibri"/>
            </a:endParaRPr>
          </a:p>
        </p:txBody>
      </p:sp>
      <p:sp>
        <p:nvSpPr>
          <p:cNvPr id="4" name="Slide Number Placeholder 3"/>
          <p:cNvSpPr>
            <a:spLocks noGrp="1"/>
          </p:cNvSpPr>
          <p:nvPr>
            <p:ph type="sldNum" sz="quarter" idx="5"/>
          </p:nvPr>
        </p:nvSpPr>
        <p:spPr/>
        <p:txBody>
          <a:bodyPr/>
          <a:lstStyle/>
          <a:p>
            <a:fld id="{F6EFA87C-A03F-4EF1-83D0-49818994FBB8}" type="slidenum">
              <a:rPr lang="en-US" smtClean="0"/>
              <a:t>21</a:t>
            </a:fld>
            <a:endParaRPr lang="en-US"/>
          </a:p>
        </p:txBody>
      </p:sp>
    </p:spTree>
    <p:extLst>
      <p:ext uri="{BB962C8B-B14F-4D97-AF65-F5344CB8AC3E}">
        <p14:creationId xmlns:p14="http://schemas.microsoft.com/office/powerpoint/2010/main" val="13613576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Create slide with recommended steps</a:t>
            </a:r>
          </a:p>
        </p:txBody>
      </p:sp>
      <p:sp>
        <p:nvSpPr>
          <p:cNvPr id="4" name="Slide Number Placeholder 3"/>
          <p:cNvSpPr>
            <a:spLocks noGrp="1"/>
          </p:cNvSpPr>
          <p:nvPr>
            <p:ph type="sldNum" sz="quarter" idx="5"/>
          </p:nvPr>
        </p:nvSpPr>
        <p:spPr/>
        <p:txBody>
          <a:bodyPr/>
          <a:lstStyle/>
          <a:p>
            <a:fld id="{F6EFA87C-A03F-4EF1-83D0-49818994FBB8}" type="slidenum">
              <a:rPr lang="en-US" smtClean="0"/>
              <a:t>22</a:t>
            </a:fld>
            <a:endParaRPr lang="en-US"/>
          </a:p>
        </p:txBody>
      </p:sp>
    </p:spTree>
    <p:extLst>
      <p:ext uri="{BB962C8B-B14F-4D97-AF65-F5344CB8AC3E}">
        <p14:creationId xmlns:p14="http://schemas.microsoft.com/office/powerpoint/2010/main" val="252830974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a:solidFill>
                  <a:schemeClr val="tx1"/>
                </a:solidFill>
                <a:effectLst/>
                <a:latin typeface="+mn-lt"/>
                <a:ea typeface="+mn-ea"/>
                <a:cs typeface="+mn-cs"/>
              </a:rPr>
              <a:t>More questions</a:t>
            </a:r>
          </a:p>
          <a:p>
            <a:pPr lvl="0"/>
            <a:r>
              <a:rPr lang="en-US" sz="1200" kern="1200">
                <a:solidFill>
                  <a:schemeClr val="tx1"/>
                </a:solidFill>
                <a:effectLst/>
                <a:latin typeface="+mn-lt"/>
                <a:ea typeface="+mn-ea"/>
                <a:cs typeface="+mn-cs"/>
              </a:rPr>
              <a:t>Thank you for time</a:t>
            </a:r>
          </a:p>
          <a:p>
            <a:pPr lvl="0"/>
            <a:r>
              <a:rPr lang="en-US" sz="1200" kern="1200">
                <a:solidFill>
                  <a:schemeClr val="tx1"/>
                </a:solidFill>
                <a:effectLst/>
                <a:latin typeface="+mn-lt"/>
                <a:ea typeface="+mn-ea"/>
                <a:cs typeface="+mn-cs"/>
              </a:rPr>
              <a:t>Contact review &amp; Next steps</a:t>
            </a:r>
          </a:p>
          <a:p>
            <a:endParaRPr lang="en-US"/>
          </a:p>
        </p:txBody>
      </p:sp>
      <p:sp>
        <p:nvSpPr>
          <p:cNvPr id="4" name="Slide Number Placeholder 3"/>
          <p:cNvSpPr>
            <a:spLocks noGrp="1"/>
          </p:cNvSpPr>
          <p:nvPr>
            <p:ph type="sldNum" sz="quarter" idx="5"/>
          </p:nvPr>
        </p:nvSpPr>
        <p:spPr/>
        <p:txBody>
          <a:bodyPr/>
          <a:lstStyle/>
          <a:p>
            <a:fld id="{10898082-DDE5-2D48-A625-7CCF4FA98E87}" type="slidenum">
              <a:rPr lang="en-US" smtClean="0"/>
              <a:t>24</a:t>
            </a:fld>
            <a:endParaRPr lang="en-US"/>
          </a:p>
        </p:txBody>
      </p:sp>
    </p:spTree>
    <p:extLst>
      <p:ext uri="{BB962C8B-B14F-4D97-AF65-F5344CB8AC3E}">
        <p14:creationId xmlns:p14="http://schemas.microsoft.com/office/powerpoint/2010/main" val="327054276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kern="120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10898082-DDE5-2D48-A625-7CCF4FA98E87}" type="slidenum">
              <a:rPr lang="en-US" smtClean="0"/>
              <a:t>3</a:t>
            </a:fld>
            <a:endParaRPr lang="en-US"/>
          </a:p>
        </p:txBody>
      </p:sp>
    </p:spTree>
    <p:extLst>
      <p:ext uri="{BB962C8B-B14F-4D97-AF65-F5344CB8AC3E}">
        <p14:creationId xmlns:p14="http://schemas.microsoft.com/office/powerpoint/2010/main" val="278579814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cs typeface="Calibri"/>
            </a:endParaRPr>
          </a:p>
        </p:txBody>
      </p:sp>
      <p:sp>
        <p:nvSpPr>
          <p:cNvPr id="4" name="Slide Number Placeholder 3"/>
          <p:cNvSpPr>
            <a:spLocks noGrp="1"/>
          </p:cNvSpPr>
          <p:nvPr>
            <p:ph type="sldNum" sz="quarter" idx="5"/>
          </p:nvPr>
        </p:nvSpPr>
        <p:spPr/>
        <p:txBody>
          <a:bodyPr/>
          <a:lstStyle/>
          <a:p>
            <a:fld id="{D3301764-FFD7-411E-B8E2-4561A63C4776}" type="slidenum">
              <a:rPr lang="en-US" smtClean="0"/>
              <a:t>5</a:t>
            </a:fld>
            <a:endParaRPr lang="en-US"/>
          </a:p>
        </p:txBody>
      </p:sp>
    </p:spTree>
    <p:extLst>
      <p:ext uri="{BB962C8B-B14F-4D97-AF65-F5344CB8AC3E}">
        <p14:creationId xmlns:p14="http://schemas.microsoft.com/office/powerpoint/2010/main" val="271748226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1"/>
        <p:cNvGrpSpPr/>
        <p:nvPr/>
      </p:nvGrpSpPr>
      <p:grpSpPr>
        <a:xfrm>
          <a:off x="0" y="0"/>
          <a:ext cx="0" cy="0"/>
          <a:chOff x="0" y="0"/>
          <a:chExt cx="0" cy="0"/>
        </a:xfrm>
      </p:grpSpPr>
      <p:sp>
        <p:nvSpPr>
          <p:cNvPr id="332" name="Google Shape;332;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33" name="Google Shape;333;p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80000"/>
              </a:lnSpc>
              <a:spcBef>
                <a:spcPts val="0"/>
              </a:spcBef>
              <a:spcAft>
                <a:spcPts val="0"/>
              </a:spcAft>
              <a:buNone/>
            </a:pPr>
            <a:r>
              <a:rPr lang="en-US" sz="930">
                <a:solidFill>
                  <a:schemeClr val="dk1"/>
                </a:solidFill>
                <a:latin typeface="Calibri"/>
                <a:ea typeface="Calibri"/>
                <a:cs typeface="Calibri"/>
                <a:sym typeface="Calibri"/>
              </a:rPr>
              <a:t>As you know, your clinical staff is mobile, moving throughout the hospital as they care for patients. </a:t>
            </a:r>
            <a:endParaRPr/>
          </a:p>
          <a:p>
            <a:pPr marL="0" lvl="0" indent="0" algn="l" rtl="0">
              <a:lnSpc>
                <a:spcPct val="80000"/>
              </a:lnSpc>
              <a:spcBef>
                <a:spcPts val="0"/>
              </a:spcBef>
              <a:spcAft>
                <a:spcPts val="0"/>
              </a:spcAft>
              <a:buNone/>
            </a:pPr>
            <a:endParaRPr sz="930">
              <a:solidFill>
                <a:schemeClr val="dk1"/>
              </a:solidFill>
              <a:latin typeface="Calibri"/>
              <a:ea typeface="Calibri"/>
              <a:cs typeface="Calibri"/>
              <a:sym typeface="Calibri"/>
            </a:endParaRPr>
          </a:p>
          <a:p>
            <a:pPr marL="0" lvl="0" indent="0" algn="l" rtl="0">
              <a:lnSpc>
                <a:spcPct val="80000"/>
              </a:lnSpc>
              <a:spcBef>
                <a:spcPts val="0"/>
              </a:spcBef>
              <a:spcAft>
                <a:spcPts val="0"/>
              </a:spcAft>
              <a:buNone/>
            </a:pPr>
            <a:r>
              <a:rPr lang="en-US" sz="930">
                <a:solidFill>
                  <a:schemeClr val="dk1"/>
                </a:solidFill>
                <a:latin typeface="Calibri"/>
                <a:ea typeface="Calibri"/>
                <a:cs typeface="Calibri"/>
                <a:sym typeface="Calibri"/>
              </a:rPr>
              <a:t>As a result, the use of mobile devices continues to increase. In particular, the use of enterprise-owned, shared devices from manufacturers such as Zebra, Honeywell, and others. </a:t>
            </a:r>
            <a:endParaRPr/>
          </a:p>
          <a:p>
            <a:pPr marL="0" lvl="0" indent="0" algn="l" rtl="0">
              <a:lnSpc>
                <a:spcPct val="80000"/>
              </a:lnSpc>
              <a:spcBef>
                <a:spcPts val="0"/>
              </a:spcBef>
              <a:spcAft>
                <a:spcPts val="0"/>
              </a:spcAft>
              <a:buNone/>
            </a:pPr>
            <a:endParaRPr sz="930">
              <a:solidFill>
                <a:schemeClr val="dk1"/>
              </a:solidFill>
              <a:latin typeface="Calibri"/>
              <a:ea typeface="Calibri"/>
              <a:cs typeface="Calibri"/>
              <a:sym typeface="Calibri"/>
            </a:endParaRPr>
          </a:p>
          <a:p>
            <a:pPr marL="0" lvl="0" indent="0" algn="l" rtl="0">
              <a:lnSpc>
                <a:spcPct val="80000"/>
              </a:lnSpc>
              <a:spcBef>
                <a:spcPts val="0"/>
              </a:spcBef>
              <a:spcAft>
                <a:spcPts val="0"/>
              </a:spcAft>
              <a:buNone/>
            </a:pPr>
            <a:r>
              <a:rPr lang="en-US" sz="930">
                <a:solidFill>
                  <a:schemeClr val="dk1"/>
                </a:solidFill>
                <a:latin typeface="Calibri"/>
                <a:ea typeface="Calibri"/>
                <a:cs typeface="Calibri"/>
                <a:sym typeface="Calibri"/>
              </a:rPr>
              <a:t>These devices have a number of benefits, but they also present some challenges. In particular, how to unlock the full value these devices deliver while also ensuring security and protecting PHI. </a:t>
            </a:r>
            <a:endParaRPr/>
          </a:p>
          <a:p>
            <a:pPr marL="0" lvl="0" indent="0" algn="l" rtl="0">
              <a:lnSpc>
                <a:spcPct val="80000"/>
              </a:lnSpc>
              <a:spcBef>
                <a:spcPts val="0"/>
              </a:spcBef>
              <a:spcAft>
                <a:spcPts val="0"/>
              </a:spcAft>
              <a:buNone/>
            </a:pPr>
            <a:endParaRPr sz="930">
              <a:solidFill>
                <a:schemeClr val="dk1"/>
              </a:solidFill>
              <a:latin typeface="Calibri"/>
              <a:ea typeface="Calibri"/>
              <a:cs typeface="Calibri"/>
              <a:sym typeface="Calibri"/>
            </a:endParaRPr>
          </a:p>
          <a:p>
            <a:pPr marL="0" lvl="0" indent="0" algn="l" rtl="0">
              <a:lnSpc>
                <a:spcPct val="80000"/>
              </a:lnSpc>
              <a:spcBef>
                <a:spcPts val="0"/>
              </a:spcBef>
              <a:spcAft>
                <a:spcPts val="0"/>
              </a:spcAft>
              <a:buNone/>
            </a:pPr>
            <a:r>
              <a:rPr lang="en-US" sz="930">
                <a:solidFill>
                  <a:schemeClr val="dk1"/>
                </a:solidFill>
                <a:latin typeface="Calibri"/>
                <a:ea typeface="Calibri"/>
                <a:cs typeface="Calibri"/>
                <a:sym typeface="Calibri"/>
              </a:rPr>
              <a:t>There are a number of considerations when implementing these devices and mobile applications. For example:</a:t>
            </a:r>
            <a:endParaRPr/>
          </a:p>
          <a:p>
            <a:pPr marL="0" lvl="0" indent="0" algn="l" rtl="0">
              <a:lnSpc>
                <a:spcPct val="80000"/>
              </a:lnSpc>
              <a:spcBef>
                <a:spcPts val="0"/>
              </a:spcBef>
              <a:spcAft>
                <a:spcPts val="0"/>
              </a:spcAft>
              <a:buNone/>
            </a:pPr>
            <a:endParaRPr sz="930">
              <a:solidFill>
                <a:schemeClr val="dk1"/>
              </a:solidFill>
              <a:latin typeface="Calibri"/>
              <a:ea typeface="Calibri"/>
              <a:cs typeface="Calibri"/>
              <a:sym typeface="Calibri"/>
            </a:endParaRPr>
          </a:p>
          <a:p>
            <a:pPr marL="0" lvl="0" indent="0" algn="l" rtl="0">
              <a:lnSpc>
                <a:spcPct val="80000"/>
              </a:lnSpc>
              <a:spcBef>
                <a:spcPts val="0"/>
              </a:spcBef>
              <a:spcAft>
                <a:spcPts val="0"/>
              </a:spcAft>
              <a:buNone/>
            </a:pPr>
            <a:r>
              <a:rPr lang="en-US" sz="930" b="1">
                <a:solidFill>
                  <a:schemeClr val="dk1"/>
                </a:solidFill>
                <a:latin typeface="Calibri"/>
                <a:ea typeface="Calibri"/>
                <a:cs typeface="Calibri"/>
                <a:sym typeface="Calibri"/>
              </a:rPr>
              <a:t>((CLICK))</a:t>
            </a:r>
            <a:endParaRPr/>
          </a:p>
          <a:p>
            <a:pPr marL="0" lvl="0" indent="0" algn="l" rtl="0">
              <a:lnSpc>
                <a:spcPct val="80000"/>
              </a:lnSpc>
              <a:spcBef>
                <a:spcPts val="0"/>
              </a:spcBef>
              <a:spcAft>
                <a:spcPts val="0"/>
              </a:spcAft>
              <a:buNone/>
            </a:pPr>
            <a:endParaRPr sz="930">
              <a:solidFill>
                <a:schemeClr val="dk1"/>
              </a:solidFill>
              <a:latin typeface="Calibri"/>
              <a:ea typeface="Calibri"/>
              <a:cs typeface="Calibri"/>
              <a:sym typeface="Calibri"/>
            </a:endParaRPr>
          </a:p>
          <a:p>
            <a:pPr marL="0" lvl="0" indent="0" algn="l" rtl="0">
              <a:lnSpc>
                <a:spcPct val="80000"/>
              </a:lnSpc>
              <a:spcBef>
                <a:spcPts val="0"/>
              </a:spcBef>
              <a:spcAft>
                <a:spcPts val="0"/>
              </a:spcAft>
              <a:buNone/>
            </a:pPr>
            <a:r>
              <a:rPr lang="en-US" sz="930">
                <a:solidFill>
                  <a:schemeClr val="dk1"/>
                </a:solidFill>
                <a:latin typeface="Calibri"/>
                <a:ea typeface="Calibri"/>
                <a:cs typeface="Calibri"/>
                <a:sym typeface="Calibri"/>
              </a:rPr>
              <a:t>These devices facilitate increasing clinical mobility by enabling patient identity management, clinical communications, lab collections, and a number of other mobile workflow. But it’s important to consider workflow, and make sure these devices and applications are usable so you will drive adoption and realize their full potential as a valuable tool in the delivery of care.  </a:t>
            </a:r>
            <a:endParaRPr/>
          </a:p>
          <a:p>
            <a:pPr marL="0" lvl="0" indent="0" algn="l" rtl="0">
              <a:lnSpc>
                <a:spcPct val="80000"/>
              </a:lnSpc>
              <a:spcBef>
                <a:spcPts val="0"/>
              </a:spcBef>
              <a:spcAft>
                <a:spcPts val="0"/>
              </a:spcAft>
              <a:buNone/>
            </a:pPr>
            <a:endParaRPr sz="930">
              <a:solidFill>
                <a:schemeClr val="dk1"/>
              </a:solidFill>
              <a:latin typeface="Calibri"/>
              <a:ea typeface="Calibri"/>
              <a:cs typeface="Calibri"/>
              <a:sym typeface="Calibri"/>
            </a:endParaRPr>
          </a:p>
          <a:p>
            <a:pPr marL="0" marR="0" lvl="0" indent="0" algn="l" rtl="0">
              <a:lnSpc>
                <a:spcPct val="80000"/>
              </a:lnSpc>
              <a:spcBef>
                <a:spcPts val="279"/>
              </a:spcBef>
              <a:spcAft>
                <a:spcPts val="0"/>
              </a:spcAft>
              <a:buClr>
                <a:schemeClr val="dk1"/>
              </a:buClr>
              <a:buSzPts val="930"/>
              <a:buFont typeface="Calibri"/>
              <a:buNone/>
            </a:pPr>
            <a:r>
              <a:rPr lang="en-US" sz="930" b="1">
                <a:solidFill>
                  <a:schemeClr val="dk1"/>
                </a:solidFill>
                <a:latin typeface="Calibri"/>
                <a:ea typeface="Calibri"/>
                <a:cs typeface="Calibri"/>
                <a:sym typeface="Calibri"/>
              </a:rPr>
              <a:t>((CLICK))</a:t>
            </a:r>
            <a:endParaRPr/>
          </a:p>
          <a:p>
            <a:pPr marL="0" lvl="0" indent="0" algn="l" rtl="0">
              <a:lnSpc>
                <a:spcPct val="80000"/>
              </a:lnSpc>
              <a:spcBef>
                <a:spcPts val="0"/>
              </a:spcBef>
              <a:spcAft>
                <a:spcPts val="0"/>
              </a:spcAft>
              <a:buNone/>
            </a:pPr>
            <a:endParaRPr sz="930" b="1">
              <a:solidFill>
                <a:schemeClr val="dk1"/>
              </a:solidFill>
              <a:latin typeface="Calibri"/>
              <a:ea typeface="Calibri"/>
              <a:cs typeface="Calibri"/>
              <a:sym typeface="Calibri"/>
            </a:endParaRPr>
          </a:p>
          <a:p>
            <a:pPr marL="0" marR="0" lvl="0" indent="0" algn="l" rtl="0">
              <a:lnSpc>
                <a:spcPct val="80000"/>
              </a:lnSpc>
              <a:spcBef>
                <a:spcPts val="279"/>
              </a:spcBef>
              <a:spcAft>
                <a:spcPts val="0"/>
              </a:spcAft>
              <a:buClr>
                <a:schemeClr val="dk1"/>
              </a:buClr>
              <a:buSzPts val="930"/>
              <a:buFont typeface="Calibri"/>
              <a:buNone/>
            </a:pPr>
            <a:r>
              <a:rPr lang="en-US" sz="930">
                <a:solidFill>
                  <a:schemeClr val="dk1"/>
                </a:solidFill>
                <a:latin typeface="Calibri"/>
                <a:ea typeface="Calibri"/>
                <a:cs typeface="Calibri"/>
                <a:sym typeface="Calibri"/>
              </a:rPr>
              <a:t>Also, these devices are purpose-built for healthcare to put the power of technology in your clinicians hands at the bedside to automate workflows that were once manual. But because they are shared devices, how can you be sure you are protecting access to PHI to ensure only authorized users have access to specific patient information?</a:t>
            </a:r>
            <a:endParaRPr/>
          </a:p>
          <a:p>
            <a:pPr marL="0" lvl="0" indent="0" algn="l" rtl="0">
              <a:lnSpc>
                <a:spcPct val="80000"/>
              </a:lnSpc>
              <a:spcBef>
                <a:spcPts val="0"/>
              </a:spcBef>
              <a:spcAft>
                <a:spcPts val="0"/>
              </a:spcAft>
              <a:buNone/>
            </a:pPr>
            <a:endParaRPr sz="930" b="1">
              <a:solidFill>
                <a:schemeClr val="dk1"/>
              </a:solidFill>
              <a:latin typeface="Calibri"/>
              <a:ea typeface="Calibri"/>
              <a:cs typeface="Calibri"/>
              <a:sym typeface="Calibri"/>
            </a:endParaRPr>
          </a:p>
          <a:p>
            <a:pPr marL="0" marR="0" lvl="0" indent="0" algn="l" rtl="0">
              <a:lnSpc>
                <a:spcPct val="80000"/>
              </a:lnSpc>
              <a:spcBef>
                <a:spcPts val="279"/>
              </a:spcBef>
              <a:spcAft>
                <a:spcPts val="0"/>
              </a:spcAft>
              <a:buClr>
                <a:schemeClr val="dk1"/>
              </a:buClr>
              <a:buSzPts val="930"/>
              <a:buFont typeface="Calibri"/>
              <a:buNone/>
            </a:pPr>
            <a:r>
              <a:rPr lang="en-US" sz="930" b="1">
                <a:solidFill>
                  <a:schemeClr val="dk1"/>
                </a:solidFill>
                <a:latin typeface="Calibri"/>
                <a:ea typeface="Calibri"/>
                <a:cs typeface="Calibri"/>
                <a:sym typeface="Calibri"/>
              </a:rPr>
              <a:t>((CLICK))</a:t>
            </a:r>
            <a:endParaRPr/>
          </a:p>
          <a:p>
            <a:pPr marL="0" lvl="0" indent="0" algn="l" rtl="0">
              <a:lnSpc>
                <a:spcPct val="80000"/>
              </a:lnSpc>
              <a:spcBef>
                <a:spcPts val="0"/>
              </a:spcBef>
              <a:spcAft>
                <a:spcPts val="0"/>
              </a:spcAft>
              <a:buNone/>
            </a:pPr>
            <a:endParaRPr sz="930" b="1">
              <a:solidFill>
                <a:schemeClr val="dk1"/>
              </a:solidFill>
              <a:latin typeface="Calibri"/>
              <a:ea typeface="Calibri"/>
              <a:cs typeface="Calibri"/>
              <a:sym typeface="Calibri"/>
            </a:endParaRPr>
          </a:p>
          <a:p>
            <a:pPr marL="0" lvl="0" indent="0" algn="l" rtl="0">
              <a:lnSpc>
                <a:spcPct val="80000"/>
              </a:lnSpc>
              <a:spcBef>
                <a:spcPts val="0"/>
              </a:spcBef>
              <a:spcAft>
                <a:spcPts val="0"/>
              </a:spcAft>
              <a:buNone/>
            </a:pPr>
            <a:r>
              <a:rPr lang="en-US" sz="930" b="0">
                <a:solidFill>
                  <a:schemeClr val="dk1"/>
                </a:solidFill>
                <a:latin typeface="Calibri"/>
                <a:ea typeface="Calibri"/>
                <a:cs typeface="Calibri"/>
                <a:sym typeface="Calibri"/>
              </a:rPr>
              <a:t>And because these are enterprise owned devices, you have more control over their use and therefore improved security vs. individual users’ devices. But, as is crucial in many areas of healthcare IT, how can you enable this security in a seamless way that does not create a barrier to patient care? </a:t>
            </a:r>
            <a:endParaRPr/>
          </a:p>
          <a:p>
            <a:pPr marL="0" lvl="0" indent="0" algn="l" rtl="0">
              <a:lnSpc>
                <a:spcPct val="80000"/>
              </a:lnSpc>
              <a:spcBef>
                <a:spcPts val="0"/>
              </a:spcBef>
              <a:spcAft>
                <a:spcPts val="0"/>
              </a:spcAft>
              <a:buNone/>
            </a:pPr>
            <a:endParaRPr sz="930" b="0">
              <a:solidFill>
                <a:schemeClr val="dk1"/>
              </a:solidFill>
              <a:latin typeface="Calibri"/>
              <a:ea typeface="Calibri"/>
              <a:cs typeface="Calibri"/>
              <a:sym typeface="Calibri"/>
            </a:endParaRPr>
          </a:p>
        </p:txBody>
      </p:sp>
      <p:sp>
        <p:nvSpPr>
          <p:cNvPr id="334" name="Google Shape;334;p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6</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cs typeface="Calibri"/>
            </a:endParaRPr>
          </a:p>
        </p:txBody>
      </p:sp>
      <p:sp>
        <p:nvSpPr>
          <p:cNvPr id="4" name="Slide Number Placeholder 3"/>
          <p:cNvSpPr>
            <a:spLocks noGrp="1"/>
          </p:cNvSpPr>
          <p:nvPr>
            <p:ph type="sldNum" sz="quarter" idx="5"/>
          </p:nvPr>
        </p:nvSpPr>
        <p:spPr/>
        <p:txBody>
          <a:bodyPr/>
          <a:lstStyle/>
          <a:p>
            <a:fld id="{F6EFA87C-A03F-4EF1-83D0-49818994FBB8}" type="slidenum">
              <a:rPr lang="en-US" smtClean="0"/>
              <a:t>8</a:t>
            </a:fld>
            <a:endParaRPr lang="en-US"/>
          </a:p>
        </p:txBody>
      </p:sp>
    </p:spTree>
    <p:extLst>
      <p:ext uri="{BB962C8B-B14F-4D97-AF65-F5344CB8AC3E}">
        <p14:creationId xmlns:p14="http://schemas.microsoft.com/office/powerpoint/2010/main" val="155868559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F6EFA87C-A03F-4EF1-83D0-49818994FBB8}" type="slidenum">
              <a:rPr lang="en-US" smtClean="0"/>
              <a:t>10</a:t>
            </a:fld>
            <a:endParaRPr lang="en-US"/>
          </a:p>
        </p:txBody>
      </p:sp>
    </p:spTree>
    <p:extLst>
      <p:ext uri="{BB962C8B-B14F-4D97-AF65-F5344CB8AC3E}">
        <p14:creationId xmlns:p14="http://schemas.microsoft.com/office/powerpoint/2010/main" val="211563735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KDMC, </a:t>
            </a:r>
            <a:r>
              <a:rPr lang="en-US" err="1">
                <a:cs typeface="Calibri"/>
              </a:rPr>
              <a:t>Holeyoke</a:t>
            </a:r>
            <a:r>
              <a:rPr lang="en-US">
                <a:cs typeface="Calibri"/>
              </a:rPr>
              <a:t>, Avera</a:t>
            </a:r>
          </a:p>
          <a:p>
            <a:r>
              <a:rPr lang="en-US">
                <a:cs typeface="Calibri"/>
              </a:rPr>
              <a:t>- having strategy in place, having super users for devices, deploying in phases, elbow to elbow very successful</a:t>
            </a:r>
          </a:p>
          <a:p>
            <a:r>
              <a:rPr lang="en-US">
                <a:cs typeface="Calibri"/>
              </a:rPr>
              <a:t>- unsuccessful- holding devices and training until go live- user frustration, more IT support, if you don't engage providers and care team up front, more difficult adoption</a:t>
            </a:r>
            <a:endParaRPr lang="en-US"/>
          </a:p>
        </p:txBody>
      </p:sp>
      <p:sp>
        <p:nvSpPr>
          <p:cNvPr id="4" name="Slide Number Placeholder 3"/>
          <p:cNvSpPr>
            <a:spLocks noGrp="1"/>
          </p:cNvSpPr>
          <p:nvPr>
            <p:ph type="sldNum" sz="quarter" idx="5"/>
          </p:nvPr>
        </p:nvSpPr>
        <p:spPr/>
        <p:txBody>
          <a:bodyPr/>
          <a:lstStyle/>
          <a:p>
            <a:fld id="{F6EFA87C-A03F-4EF1-83D0-49818994FBB8}" type="slidenum">
              <a:rPr lang="en-US" smtClean="0"/>
              <a:t>11</a:t>
            </a:fld>
            <a:endParaRPr lang="en-US"/>
          </a:p>
        </p:txBody>
      </p:sp>
    </p:spTree>
    <p:extLst>
      <p:ext uri="{BB962C8B-B14F-4D97-AF65-F5344CB8AC3E}">
        <p14:creationId xmlns:p14="http://schemas.microsoft.com/office/powerpoint/2010/main" val="45803103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David send slides- visual of devices (focus on POC and mobile phlebotomy)</a:t>
            </a:r>
          </a:p>
        </p:txBody>
      </p:sp>
      <p:sp>
        <p:nvSpPr>
          <p:cNvPr id="4" name="Slide Number Placeholder 3"/>
          <p:cNvSpPr>
            <a:spLocks noGrp="1"/>
          </p:cNvSpPr>
          <p:nvPr>
            <p:ph type="sldNum" sz="quarter" idx="5"/>
          </p:nvPr>
        </p:nvSpPr>
        <p:spPr/>
        <p:txBody>
          <a:bodyPr/>
          <a:lstStyle/>
          <a:p>
            <a:fld id="{F6EFA87C-A03F-4EF1-83D0-49818994FBB8}" type="slidenum">
              <a:rPr lang="en-US" smtClean="0"/>
              <a:t>13</a:t>
            </a:fld>
            <a:endParaRPr lang="en-US"/>
          </a:p>
        </p:txBody>
      </p:sp>
    </p:spTree>
    <p:extLst>
      <p:ext uri="{BB962C8B-B14F-4D97-AF65-F5344CB8AC3E}">
        <p14:creationId xmlns:p14="http://schemas.microsoft.com/office/powerpoint/2010/main" val="320258429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1"/>
        <p:cNvGrpSpPr/>
        <p:nvPr/>
      </p:nvGrpSpPr>
      <p:grpSpPr>
        <a:xfrm>
          <a:off x="0" y="0"/>
          <a:ext cx="0" cy="0"/>
          <a:chOff x="0" y="0"/>
          <a:chExt cx="0" cy="0"/>
        </a:xfrm>
      </p:grpSpPr>
      <p:sp>
        <p:nvSpPr>
          <p:cNvPr id="512" name="Google Shape;512;gb52d01d041_0_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13" name="Google Shape;513;gb52d01d041_0_6: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14" name="Google Shape;514;gb52d01d041_0_6: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14</a:t>
            </a:fld>
            <a:endParaRPr/>
          </a:p>
        </p:txBody>
      </p:sp>
    </p:spTree>
    <p:extLst>
      <p:ext uri="{BB962C8B-B14F-4D97-AF65-F5344CB8AC3E}">
        <p14:creationId xmlns:p14="http://schemas.microsoft.com/office/powerpoint/2010/main" val="361337411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40B686-991A-4EA9-94B7-2770F64C0FC4}"/>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5E958261-579C-4253-AE3C-54FC70E6AAF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A98DB2A7-3C31-40D5-880A-1B27F0BED25B}"/>
              </a:ext>
            </a:extLst>
          </p:cNvPr>
          <p:cNvSpPr>
            <a:spLocks noGrp="1"/>
          </p:cNvSpPr>
          <p:nvPr>
            <p:ph type="dt" sz="half" idx="10"/>
          </p:nvPr>
        </p:nvSpPr>
        <p:spPr/>
        <p:txBody>
          <a:bodyPr/>
          <a:lstStyle/>
          <a:p>
            <a:fld id="{4030E0D2-3157-4DB6-A45E-6CAEAD82BFED}" type="datetimeFigureOut">
              <a:rPr lang="en-US" smtClean="0"/>
              <a:t>8/30/2022</a:t>
            </a:fld>
            <a:endParaRPr lang="en-US"/>
          </a:p>
        </p:txBody>
      </p:sp>
      <p:sp>
        <p:nvSpPr>
          <p:cNvPr id="5" name="Footer Placeholder 4">
            <a:extLst>
              <a:ext uri="{FF2B5EF4-FFF2-40B4-BE49-F238E27FC236}">
                <a16:creationId xmlns:a16="http://schemas.microsoft.com/office/drawing/2014/main" id="{8D92AC11-BA66-4A9F-B11D-0EE41EEC171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9F96B4D-6779-4869-86E4-7DBA31496F37}"/>
              </a:ext>
            </a:extLst>
          </p:cNvPr>
          <p:cNvSpPr>
            <a:spLocks noGrp="1"/>
          </p:cNvSpPr>
          <p:nvPr>
            <p:ph type="sldNum" sz="quarter" idx="12"/>
          </p:nvPr>
        </p:nvSpPr>
        <p:spPr/>
        <p:txBody>
          <a:bodyPr/>
          <a:lstStyle/>
          <a:p>
            <a:fld id="{449B9642-A630-41CB-B5A4-F3D0553CF80A}" type="slidenum">
              <a:rPr lang="en-US" smtClean="0"/>
              <a:t>‹#›</a:t>
            </a:fld>
            <a:endParaRPr lang="en-US"/>
          </a:p>
        </p:txBody>
      </p:sp>
    </p:spTree>
    <p:extLst>
      <p:ext uri="{BB962C8B-B14F-4D97-AF65-F5344CB8AC3E}">
        <p14:creationId xmlns:p14="http://schemas.microsoft.com/office/powerpoint/2010/main" val="99912120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BB8ABB-0AFA-47CC-8BC4-FBCE5AF4EB03}"/>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C257B8B1-D19B-4D2D-9E5F-0E1B1EC13737}"/>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1D92B3F-E9E9-4724-96DE-C0149F15FE98}"/>
              </a:ext>
            </a:extLst>
          </p:cNvPr>
          <p:cNvSpPr>
            <a:spLocks noGrp="1"/>
          </p:cNvSpPr>
          <p:nvPr>
            <p:ph type="dt" sz="half" idx="10"/>
          </p:nvPr>
        </p:nvSpPr>
        <p:spPr/>
        <p:txBody>
          <a:bodyPr/>
          <a:lstStyle/>
          <a:p>
            <a:fld id="{4030E0D2-3157-4DB6-A45E-6CAEAD82BFED}" type="datetimeFigureOut">
              <a:rPr lang="en-US" smtClean="0"/>
              <a:t>8/30/2022</a:t>
            </a:fld>
            <a:endParaRPr lang="en-US"/>
          </a:p>
        </p:txBody>
      </p:sp>
      <p:sp>
        <p:nvSpPr>
          <p:cNvPr id="5" name="Footer Placeholder 4">
            <a:extLst>
              <a:ext uri="{FF2B5EF4-FFF2-40B4-BE49-F238E27FC236}">
                <a16:creationId xmlns:a16="http://schemas.microsoft.com/office/drawing/2014/main" id="{062693DC-EB2C-4DD4-9D2C-075BD234B04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1EDF6AE-2FE7-47A7-B622-047CEC4363C9}"/>
              </a:ext>
            </a:extLst>
          </p:cNvPr>
          <p:cNvSpPr>
            <a:spLocks noGrp="1"/>
          </p:cNvSpPr>
          <p:nvPr>
            <p:ph type="sldNum" sz="quarter" idx="12"/>
          </p:nvPr>
        </p:nvSpPr>
        <p:spPr/>
        <p:txBody>
          <a:bodyPr/>
          <a:lstStyle/>
          <a:p>
            <a:fld id="{449B9642-A630-41CB-B5A4-F3D0553CF80A}" type="slidenum">
              <a:rPr lang="en-US" smtClean="0"/>
              <a:t>‹#›</a:t>
            </a:fld>
            <a:endParaRPr lang="en-US"/>
          </a:p>
        </p:txBody>
      </p:sp>
    </p:spTree>
    <p:extLst>
      <p:ext uri="{BB962C8B-B14F-4D97-AF65-F5344CB8AC3E}">
        <p14:creationId xmlns:p14="http://schemas.microsoft.com/office/powerpoint/2010/main" val="114634336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2B277395-9713-488E-A968-3CFB873DF268}"/>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00562F89-C30C-4A24-95DB-51CEFB3D8D16}"/>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AF5FA1D-7B3D-47D2-854A-07F4E21B0FA8}"/>
              </a:ext>
            </a:extLst>
          </p:cNvPr>
          <p:cNvSpPr>
            <a:spLocks noGrp="1"/>
          </p:cNvSpPr>
          <p:nvPr>
            <p:ph type="dt" sz="half" idx="10"/>
          </p:nvPr>
        </p:nvSpPr>
        <p:spPr/>
        <p:txBody>
          <a:bodyPr/>
          <a:lstStyle/>
          <a:p>
            <a:fld id="{4030E0D2-3157-4DB6-A45E-6CAEAD82BFED}" type="datetimeFigureOut">
              <a:rPr lang="en-US" smtClean="0"/>
              <a:t>8/30/2022</a:t>
            </a:fld>
            <a:endParaRPr lang="en-US"/>
          </a:p>
        </p:txBody>
      </p:sp>
      <p:sp>
        <p:nvSpPr>
          <p:cNvPr id="5" name="Footer Placeholder 4">
            <a:extLst>
              <a:ext uri="{FF2B5EF4-FFF2-40B4-BE49-F238E27FC236}">
                <a16:creationId xmlns:a16="http://schemas.microsoft.com/office/drawing/2014/main" id="{0ECF6B7C-3320-44DB-B822-293F5F659F2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672D026-50CB-464E-8A52-5FF197E1DCF4}"/>
              </a:ext>
            </a:extLst>
          </p:cNvPr>
          <p:cNvSpPr>
            <a:spLocks noGrp="1"/>
          </p:cNvSpPr>
          <p:nvPr>
            <p:ph type="sldNum" sz="quarter" idx="12"/>
          </p:nvPr>
        </p:nvSpPr>
        <p:spPr/>
        <p:txBody>
          <a:bodyPr/>
          <a:lstStyle/>
          <a:p>
            <a:fld id="{449B9642-A630-41CB-B5A4-F3D0553CF80A}" type="slidenum">
              <a:rPr lang="en-US" smtClean="0"/>
              <a:t>‹#›</a:t>
            </a:fld>
            <a:endParaRPr lang="en-US"/>
          </a:p>
        </p:txBody>
      </p:sp>
    </p:spTree>
    <p:extLst>
      <p:ext uri="{BB962C8B-B14F-4D97-AF65-F5344CB8AC3E}">
        <p14:creationId xmlns:p14="http://schemas.microsoft.com/office/powerpoint/2010/main" val="145314855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normal-content-gray">
    <p:bg>
      <p:bgRef idx="1001">
        <a:schemeClr val="bg1"/>
      </p:bgRef>
    </p:bg>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21EDEBAC-D6D5-F04E-B111-AA8843305906}"/>
              </a:ext>
            </a:extLst>
          </p:cNvPr>
          <p:cNvSpPr>
            <a:spLocks noGrp="1"/>
          </p:cNvSpPr>
          <p:nvPr>
            <p:ph type="title" hasCustomPrompt="1"/>
          </p:nvPr>
        </p:nvSpPr>
        <p:spPr>
          <a:xfrm>
            <a:off x="838200" y="365125"/>
            <a:ext cx="10515600" cy="890650"/>
          </a:xfrm>
        </p:spPr>
        <p:txBody>
          <a:bodyPr>
            <a:normAutofit/>
          </a:bodyPr>
          <a:lstStyle>
            <a:lvl1pPr>
              <a:defRPr sz="3200" spc="0">
                <a:solidFill>
                  <a:srgbClr val="58595B"/>
                </a:solidFill>
              </a:defRPr>
            </a:lvl1pPr>
          </a:lstStyle>
          <a:p>
            <a:r>
              <a:rPr lang="en-US"/>
              <a:t>Click To Edit Master Title Style</a:t>
            </a:r>
          </a:p>
        </p:txBody>
      </p:sp>
      <p:sp>
        <p:nvSpPr>
          <p:cNvPr id="5" name="Content Placeholder 2">
            <a:extLst>
              <a:ext uri="{FF2B5EF4-FFF2-40B4-BE49-F238E27FC236}">
                <a16:creationId xmlns:a16="http://schemas.microsoft.com/office/drawing/2014/main" id="{DC8F9182-6280-9D40-B7E7-4C6E7D8308B5}"/>
              </a:ext>
            </a:extLst>
          </p:cNvPr>
          <p:cNvSpPr>
            <a:spLocks noGrp="1"/>
          </p:cNvSpPr>
          <p:nvPr>
            <p:ph idx="1"/>
          </p:nvPr>
        </p:nvSpPr>
        <p:spPr>
          <a:xfrm>
            <a:off x="838200" y="1534226"/>
            <a:ext cx="10515600" cy="4069953"/>
          </a:xfrm>
        </p:spPr>
        <p:txBody>
          <a:bodyPr anchor="t">
            <a:normAutofit/>
          </a:bodyPr>
          <a:lstStyle>
            <a:lvl1pPr>
              <a:defRPr sz="3200"/>
            </a:lvl1pPr>
            <a:lvl2pPr>
              <a:defRPr sz="2800"/>
            </a:lvl2pPr>
            <a:lvl3pPr>
              <a:defRPr sz="2400"/>
            </a:lvl3pPr>
            <a:lvl4pPr>
              <a:defRPr sz="2000"/>
            </a:lvl4pPr>
            <a:lvl5pPr>
              <a:defRPr sz="20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Date Placeholder 3">
            <a:extLst>
              <a:ext uri="{FF2B5EF4-FFF2-40B4-BE49-F238E27FC236}">
                <a16:creationId xmlns:a16="http://schemas.microsoft.com/office/drawing/2014/main" id="{2EA588E7-D7A9-F240-B61A-D0D35EB00466}"/>
              </a:ext>
            </a:extLst>
          </p:cNvPr>
          <p:cNvSpPr>
            <a:spLocks noGrp="1"/>
          </p:cNvSpPr>
          <p:nvPr>
            <p:ph type="dt" sz="half" idx="10"/>
          </p:nvPr>
        </p:nvSpPr>
        <p:spPr>
          <a:xfrm>
            <a:off x="9075234" y="6284177"/>
            <a:ext cx="1600200" cy="377825"/>
          </a:xfrm>
        </p:spPr>
        <p:txBody>
          <a:bodyPr/>
          <a:lstStyle>
            <a:lvl1pPr algn="r">
              <a:defRPr b="0">
                <a:solidFill>
                  <a:schemeClr val="bg1">
                    <a:lumMod val="75000"/>
                  </a:schemeClr>
                </a:solidFill>
              </a:defRPr>
            </a:lvl1pPr>
          </a:lstStyle>
          <a:p>
            <a:fld id="{302FD063-9619-6F4B-9586-A74D688856B0}" type="datetimeFigureOut">
              <a:rPr lang="en-US" smtClean="0"/>
              <a:pPr/>
              <a:t>8/30/2022</a:t>
            </a:fld>
            <a:endParaRPr lang="en-US"/>
          </a:p>
        </p:txBody>
      </p:sp>
      <p:sp>
        <p:nvSpPr>
          <p:cNvPr id="7" name="Footer Placeholder 4">
            <a:extLst>
              <a:ext uri="{FF2B5EF4-FFF2-40B4-BE49-F238E27FC236}">
                <a16:creationId xmlns:a16="http://schemas.microsoft.com/office/drawing/2014/main" id="{37A7B940-E26B-8C44-90B3-0F59DBDC656E}"/>
              </a:ext>
            </a:extLst>
          </p:cNvPr>
          <p:cNvSpPr>
            <a:spLocks noGrp="1"/>
          </p:cNvSpPr>
          <p:nvPr>
            <p:ph type="ftr" sz="quarter" idx="11"/>
          </p:nvPr>
        </p:nvSpPr>
        <p:spPr>
          <a:xfrm>
            <a:off x="838202" y="6287721"/>
            <a:ext cx="4798634" cy="377825"/>
          </a:xfrm>
        </p:spPr>
        <p:txBody>
          <a:bodyPr/>
          <a:lstStyle>
            <a:lvl1pPr algn="l">
              <a:defRPr b="0">
                <a:solidFill>
                  <a:schemeClr val="bg1">
                    <a:lumMod val="75000"/>
                  </a:schemeClr>
                </a:solidFill>
              </a:defRPr>
            </a:lvl1pPr>
          </a:lstStyle>
          <a:p>
            <a:endParaRPr lang="en-US"/>
          </a:p>
        </p:txBody>
      </p:sp>
      <p:sp>
        <p:nvSpPr>
          <p:cNvPr id="8" name="Slide Number Placeholder 5">
            <a:extLst>
              <a:ext uri="{FF2B5EF4-FFF2-40B4-BE49-F238E27FC236}">
                <a16:creationId xmlns:a16="http://schemas.microsoft.com/office/drawing/2014/main" id="{38E285EA-CB01-D844-BC36-25E02449A19D}"/>
              </a:ext>
            </a:extLst>
          </p:cNvPr>
          <p:cNvSpPr>
            <a:spLocks noGrp="1"/>
          </p:cNvSpPr>
          <p:nvPr>
            <p:ph type="sldNum" sz="quarter" idx="12"/>
          </p:nvPr>
        </p:nvSpPr>
        <p:spPr>
          <a:xfrm>
            <a:off x="10807925" y="6284177"/>
            <a:ext cx="551167" cy="377825"/>
          </a:xfrm>
        </p:spPr>
        <p:txBody>
          <a:bodyPr/>
          <a:lstStyle>
            <a:lvl1pPr algn="l">
              <a:defRPr b="0">
                <a:solidFill>
                  <a:schemeClr val="bg1">
                    <a:lumMod val="75000"/>
                  </a:schemeClr>
                </a:solidFill>
              </a:defRPr>
            </a:lvl1pPr>
          </a:lstStyle>
          <a:p>
            <a:pPr algn="r"/>
            <a:fld id="{6179EBA4-BA1F-134E-B1AB-267555B13FF5}" type="slidenum">
              <a:rPr lang="en-US" smtClean="0"/>
              <a:pPr algn="r"/>
              <a:t>‹#›</a:t>
            </a:fld>
            <a:endParaRPr lang="en-US"/>
          </a:p>
        </p:txBody>
      </p:sp>
      <p:sp>
        <p:nvSpPr>
          <p:cNvPr id="9" name="Rectangle 8">
            <a:extLst>
              <a:ext uri="{FF2B5EF4-FFF2-40B4-BE49-F238E27FC236}">
                <a16:creationId xmlns:a16="http://schemas.microsoft.com/office/drawing/2014/main" id="{2CD1D782-39C9-DB46-9756-9B62536ED175}"/>
              </a:ext>
            </a:extLst>
          </p:cNvPr>
          <p:cNvSpPr/>
          <p:nvPr userDrawn="1"/>
        </p:nvSpPr>
        <p:spPr>
          <a:xfrm>
            <a:off x="0" y="365125"/>
            <a:ext cx="91440" cy="914400"/>
          </a:xfrm>
          <a:prstGeom prst="rect">
            <a:avLst/>
          </a:prstGeom>
          <a:solidFill>
            <a:srgbClr val="58595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0" name="Straight Connector 9">
            <a:extLst>
              <a:ext uri="{FF2B5EF4-FFF2-40B4-BE49-F238E27FC236}">
                <a16:creationId xmlns:a16="http://schemas.microsoft.com/office/drawing/2014/main" id="{0A8C457B-EC0C-3C49-8BB1-4CECD12AF111}"/>
              </a:ext>
            </a:extLst>
          </p:cNvPr>
          <p:cNvCxnSpPr/>
          <p:nvPr userDrawn="1"/>
        </p:nvCxnSpPr>
        <p:spPr>
          <a:xfrm>
            <a:off x="838200" y="1279525"/>
            <a:ext cx="10515600" cy="0"/>
          </a:xfrm>
          <a:prstGeom prst="line">
            <a:avLst/>
          </a:prstGeom>
          <a:ln>
            <a:solidFill>
              <a:srgbClr val="58595B"/>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9304CC70-E26C-A64A-B612-D192118E5FF8}"/>
              </a:ext>
            </a:extLst>
          </p:cNvPr>
          <p:cNvCxnSpPr/>
          <p:nvPr userDrawn="1"/>
        </p:nvCxnSpPr>
        <p:spPr>
          <a:xfrm>
            <a:off x="838200" y="1279525"/>
            <a:ext cx="2743200" cy="0"/>
          </a:xfrm>
          <a:prstGeom prst="line">
            <a:avLst/>
          </a:prstGeom>
          <a:ln w="38100">
            <a:solidFill>
              <a:srgbClr val="58595B"/>
            </a:solidFill>
          </a:ln>
        </p:spPr>
        <p:style>
          <a:lnRef idx="1">
            <a:schemeClr val="accent1"/>
          </a:lnRef>
          <a:fillRef idx="0">
            <a:schemeClr val="accent1"/>
          </a:fillRef>
          <a:effectRef idx="0">
            <a:schemeClr val="accent1"/>
          </a:effectRef>
          <a:fontRef idx="minor">
            <a:schemeClr val="tx1"/>
          </a:fontRef>
        </p:style>
      </p:cxnSp>
      <p:pic>
        <p:nvPicPr>
          <p:cNvPr id="12" name="Picture 11">
            <a:extLst>
              <a:ext uri="{FF2B5EF4-FFF2-40B4-BE49-F238E27FC236}">
                <a16:creationId xmlns:a16="http://schemas.microsoft.com/office/drawing/2014/main" id="{C9FCEA88-A251-F643-802F-65CFAC26559A}"/>
              </a:ext>
            </a:extLst>
          </p:cNvPr>
          <p:cNvPicPr>
            <a:picLocks noChangeAspect="1"/>
          </p:cNvPicPr>
          <p:nvPr userDrawn="1"/>
        </p:nvPicPr>
        <p:blipFill>
          <a:blip r:embed="rId2" cstate="email">
            <a:duotone>
              <a:schemeClr val="bg2">
                <a:shade val="45000"/>
                <a:satMod val="135000"/>
              </a:schemeClr>
              <a:prstClr val="white"/>
            </a:duotone>
            <a:extLst>
              <a:ext uri="{28A0092B-C50C-407E-A947-70E740481C1C}">
                <a14:useLocalDpi xmlns:a14="http://schemas.microsoft.com/office/drawing/2010/main"/>
              </a:ext>
            </a:extLst>
          </a:blip>
          <a:stretch>
            <a:fillRect/>
          </a:stretch>
        </p:blipFill>
        <p:spPr>
          <a:xfrm>
            <a:off x="5910460" y="6285673"/>
            <a:ext cx="371079" cy="371079"/>
          </a:xfrm>
          <a:prstGeom prst="rect">
            <a:avLst/>
          </a:prstGeom>
        </p:spPr>
      </p:pic>
    </p:spTree>
    <p:extLst>
      <p:ext uri="{BB962C8B-B14F-4D97-AF65-F5344CB8AC3E}">
        <p14:creationId xmlns:p14="http://schemas.microsoft.com/office/powerpoint/2010/main" val="567862823"/>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Comparison">
  <p:cSld name="1_Comparison">
    <p:spTree>
      <p:nvGrpSpPr>
        <p:cNvPr id="1" name="Shape 39"/>
        <p:cNvGrpSpPr/>
        <p:nvPr/>
      </p:nvGrpSpPr>
      <p:grpSpPr>
        <a:xfrm>
          <a:off x="0" y="0"/>
          <a:ext cx="0" cy="0"/>
          <a:chOff x="0" y="0"/>
          <a:chExt cx="0" cy="0"/>
        </a:xfrm>
      </p:grpSpPr>
      <p:sp>
        <p:nvSpPr>
          <p:cNvPr id="40" name="Google Shape;40;p5"/>
          <p:cNvSpPr txBox="1"/>
          <p:nvPr/>
        </p:nvSpPr>
        <p:spPr>
          <a:xfrm>
            <a:off x="11137901" y="6599767"/>
            <a:ext cx="1071033" cy="298451"/>
          </a:xfrm>
          <a:prstGeom prst="rect">
            <a:avLst/>
          </a:prstGeom>
          <a:noFill/>
          <a:ln>
            <a:noFill/>
          </a:ln>
        </p:spPr>
        <p:txBody>
          <a:bodyPr spcFirstLastPara="1" wrap="square" lIns="91425" tIns="45700" rIns="91425" bIns="45700" anchor="t" anchorCtr="0">
            <a:noAutofit/>
          </a:bodyPr>
          <a:lstStyle/>
          <a:p>
            <a:pPr marL="0" marR="0" lvl="0" indent="0" algn="r" rtl="0">
              <a:lnSpc>
                <a:spcPct val="90000"/>
              </a:lnSpc>
              <a:spcBef>
                <a:spcPts val="0"/>
              </a:spcBef>
              <a:spcAft>
                <a:spcPts val="0"/>
              </a:spcAft>
              <a:buNone/>
            </a:pPr>
            <a:fld id="{00000000-1234-1234-1234-123412341234}" type="slidenum">
              <a:rPr lang="en-US" sz="1067" b="0" i="0" u="none" strike="noStrike" cap="none">
                <a:solidFill>
                  <a:schemeClr val="dk2"/>
                </a:solidFill>
                <a:latin typeface="Arial"/>
                <a:ea typeface="Arial"/>
                <a:cs typeface="Arial"/>
                <a:sym typeface="Arial"/>
              </a:rPr>
              <a:t>‹#›</a:t>
            </a:fld>
            <a:endParaRPr sz="1067" b="0" i="0" u="none" strike="noStrike" cap="none">
              <a:solidFill>
                <a:schemeClr val="dk2"/>
              </a:solidFill>
              <a:latin typeface="Arial"/>
              <a:ea typeface="Arial"/>
              <a:cs typeface="Arial"/>
              <a:sym typeface="Arial"/>
            </a:endParaRPr>
          </a:p>
        </p:txBody>
      </p:sp>
      <p:sp>
        <p:nvSpPr>
          <p:cNvPr id="41" name="Google Shape;41;p5"/>
          <p:cNvSpPr txBox="1">
            <a:spLocks noGrp="1"/>
          </p:cNvSpPr>
          <p:nvPr>
            <p:ph type="body" idx="1"/>
          </p:nvPr>
        </p:nvSpPr>
        <p:spPr>
          <a:xfrm>
            <a:off x="314695" y="1286127"/>
            <a:ext cx="5608320" cy="498480"/>
          </a:xfrm>
          <a:prstGeom prst="rect">
            <a:avLst/>
          </a:prstGeom>
          <a:noFill/>
          <a:ln>
            <a:noFill/>
          </a:ln>
        </p:spPr>
        <p:txBody>
          <a:bodyPr spcFirstLastPara="1" wrap="square" lIns="91425" tIns="45700" rIns="91425" bIns="45700" anchor="ctr" anchorCtr="0">
            <a:noAutofit/>
          </a:bodyPr>
          <a:lstStyle>
            <a:lvl1pPr marL="457200" lvl="0" indent="-228600" algn="l">
              <a:spcBef>
                <a:spcPts val="0"/>
              </a:spcBef>
              <a:spcAft>
                <a:spcPts val="0"/>
              </a:spcAft>
              <a:buSzPts val="3200"/>
              <a:buNone/>
              <a:defRPr sz="3200" b="0" i="0">
                <a:solidFill>
                  <a:srgbClr val="535353"/>
                </a:solidFill>
              </a:defRPr>
            </a:lvl1pPr>
            <a:lvl2pPr marL="914400" lvl="1" indent="-228600" algn="l">
              <a:spcBef>
                <a:spcPts val="1000"/>
              </a:spcBef>
              <a:spcAft>
                <a:spcPts val="0"/>
              </a:spcAft>
              <a:buSzPts val="2667"/>
              <a:buNone/>
              <a:defRPr sz="2667" b="1"/>
            </a:lvl2pPr>
            <a:lvl3pPr marL="1371600" lvl="2" indent="-228600" algn="l">
              <a:spcBef>
                <a:spcPts val="1000"/>
              </a:spcBef>
              <a:spcAft>
                <a:spcPts val="0"/>
              </a:spcAft>
              <a:buSzPts val="2400"/>
              <a:buNone/>
              <a:defRPr sz="2400" b="1"/>
            </a:lvl3pPr>
            <a:lvl4pPr marL="1828800" lvl="3" indent="-228600" algn="l">
              <a:spcBef>
                <a:spcPts val="1000"/>
              </a:spcBef>
              <a:spcAft>
                <a:spcPts val="0"/>
              </a:spcAft>
              <a:buSzPts val="2133"/>
              <a:buNone/>
              <a:defRPr sz="2133" b="1"/>
            </a:lvl4pPr>
            <a:lvl5pPr marL="2286000" lvl="4" indent="-228600" algn="l">
              <a:spcBef>
                <a:spcPts val="1000"/>
              </a:spcBef>
              <a:spcAft>
                <a:spcPts val="0"/>
              </a:spcAft>
              <a:buSzPts val="2133"/>
              <a:buNone/>
              <a:defRPr sz="2133" b="1"/>
            </a:lvl5pPr>
            <a:lvl6pPr marL="2743200" lvl="5" indent="-228600" algn="l">
              <a:spcBef>
                <a:spcPts val="1000"/>
              </a:spcBef>
              <a:spcAft>
                <a:spcPts val="0"/>
              </a:spcAft>
              <a:buSzPts val="2133"/>
              <a:buNone/>
              <a:defRPr sz="2133" b="1"/>
            </a:lvl6pPr>
            <a:lvl7pPr marL="3200400" lvl="6" indent="-228600" algn="l">
              <a:spcBef>
                <a:spcPts val="1000"/>
              </a:spcBef>
              <a:spcAft>
                <a:spcPts val="0"/>
              </a:spcAft>
              <a:buSzPts val="2133"/>
              <a:buNone/>
              <a:defRPr sz="2133" b="1"/>
            </a:lvl7pPr>
            <a:lvl8pPr marL="3657600" lvl="7" indent="-228600" algn="l">
              <a:spcBef>
                <a:spcPts val="1000"/>
              </a:spcBef>
              <a:spcAft>
                <a:spcPts val="0"/>
              </a:spcAft>
              <a:buSzPts val="2133"/>
              <a:buNone/>
              <a:defRPr sz="2133" b="1"/>
            </a:lvl8pPr>
            <a:lvl9pPr marL="4114800" lvl="8" indent="-228600" algn="l">
              <a:spcBef>
                <a:spcPts val="1000"/>
              </a:spcBef>
              <a:spcAft>
                <a:spcPts val="1000"/>
              </a:spcAft>
              <a:buSzPts val="2133"/>
              <a:buNone/>
              <a:defRPr sz="2133" b="1"/>
            </a:lvl9pPr>
          </a:lstStyle>
          <a:p>
            <a:endParaRPr/>
          </a:p>
        </p:txBody>
      </p:sp>
      <p:sp>
        <p:nvSpPr>
          <p:cNvPr id="42" name="Google Shape;42;p5"/>
          <p:cNvSpPr txBox="1">
            <a:spLocks noGrp="1"/>
          </p:cNvSpPr>
          <p:nvPr>
            <p:ph type="body" idx="2"/>
          </p:nvPr>
        </p:nvSpPr>
        <p:spPr>
          <a:xfrm>
            <a:off x="314695" y="1975555"/>
            <a:ext cx="5608320" cy="4518196"/>
          </a:xfrm>
          <a:prstGeom prst="rect">
            <a:avLst/>
          </a:prstGeom>
          <a:noFill/>
          <a:ln>
            <a:noFill/>
          </a:ln>
        </p:spPr>
        <p:txBody>
          <a:bodyPr spcFirstLastPara="1" wrap="square" lIns="91425" tIns="45700" rIns="91425" bIns="45700" anchor="ctr" anchorCtr="0">
            <a:noAutofit/>
          </a:bodyPr>
          <a:lstStyle>
            <a:lvl1pPr marL="457200" lvl="0" indent="-397954" algn="l">
              <a:spcBef>
                <a:spcPts val="0"/>
              </a:spcBef>
              <a:spcAft>
                <a:spcPts val="0"/>
              </a:spcAft>
              <a:buSzPts val="2667"/>
              <a:buChar char="o"/>
              <a:defRPr sz="2667"/>
            </a:lvl1pPr>
            <a:lvl2pPr marL="914400" lvl="1" indent="-381000" algn="l">
              <a:spcBef>
                <a:spcPts val="1000"/>
              </a:spcBef>
              <a:spcAft>
                <a:spcPts val="0"/>
              </a:spcAft>
              <a:buSzPts val="2400"/>
              <a:buChar char="•"/>
              <a:defRPr sz="2400"/>
            </a:lvl2pPr>
            <a:lvl3pPr marL="1371600" lvl="2" indent="-364045" algn="l">
              <a:spcBef>
                <a:spcPts val="1000"/>
              </a:spcBef>
              <a:spcAft>
                <a:spcPts val="0"/>
              </a:spcAft>
              <a:buSzPts val="2133"/>
              <a:buChar char="•"/>
              <a:defRPr sz="2133"/>
            </a:lvl3pPr>
            <a:lvl4pPr marL="1828800" lvl="3" indent="-347154" algn="l">
              <a:spcBef>
                <a:spcPts val="1000"/>
              </a:spcBef>
              <a:spcAft>
                <a:spcPts val="0"/>
              </a:spcAft>
              <a:buSzPts val="1867"/>
              <a:buChar char="•"/>
              <a:defRPr sz="1867"/>
            </a:lvl4pPr>
            <a:lvl5pPr marL="2286000" lvl="4" indent="-228600" algn="l">
              <a:spcBef>
                <a:spcPts val="1000"/>
              </a:spcBef>
              <a:spcAft>
                <a:spcPts val="0"/>
              </a:spcAft>
              <a:buSzPts val="1600"/>
              <a:buNone/>
              <a:defRPr sz="1600"/>
            </a:lvl5pPr>
            <a:lvl6pPr marL="2743200" lvl="5" indent="-342900" algn="l">
              <a:spcBef>
                <a:spcPts val="1000"/>
              </a:spcBef>
              <a:spcAft>
                <a:spcPts val="0"/>
              </a:spcAft>
              <a:buSzPts val="1800"/>
              <a:buChar char="•"/>
              <a:defRPr/>
            </a:lvl6pPr>
            <a:lvl7pPr marL="3200400" lvl="6" indent="-342900" algn="l">
              <a:spcBef>
                <a:spcPts val="1000"/>
              </a:spcBef>
              <a:spcAft>
                <a:spcPts val="0"/>
              </a:spcAft>
              <a:buSzPts val="1800"/>
              <a:buChar char="•"/>
              <a:defRPr/>
            </a:lvl7pPr>
            <a:lvl8pPr marL="3657600" lvl="7" indent="-342900" algn="l">
              <a:spcBef>
                <a:spcPts val="1000"/>
              </a:spcBef>
              <a:spcAft>
                <a:spcPts val="0"/>
              </a:spcAft>
              <a:buSzPts val="1800"/>
              <a:buChar char="•"/>
              <a:defRPr/>
            </a:lvl8pPr>
            <a:lvl9pPr marL="4114800" lvl="8" indent="-342900" algn="l">
              <a:spcBef>
                <a:spcPts val="1000"/>
              </a:spcBef>
              <a:spcAft>
                <a:spcPts val="1000"/>
              </a:spcAft>
              <a:buSzPts val="1800"/>
              <a:buChar char="•"/>
              <a:defRPr/>
            </a:lvl9pPr>
          </a:lstStyle>
          <a:p>
            <a:endParaRPr/>
          </a:p>
        </p:txBody>
      </p:sp>
      <p:sp>
        <p:nvSpPr>
          <p:cNvPr id="43" name="Google Shape;43;p5"/>
          <p:cNvSpPr txBox="1">
            <a:spLocks noGrp="1"/>
          </p:cNvSpPr>
          <p:nvPr>
            <p:ph type="title"/>
          </p:nvPr>
        </p:nvSpPr>
        <p:spPr>
          <a:xfrm>
            <a:off x="314695" y="110833"/>
            <a:ext cx="11582400" cy="96520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Clr>
                <a:srgbClr val="58595B"/>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4" name="Google Shape;44;p5"/>
          <p:cNvSpPr txBox="1">
            <a:spLocks noGrp="1"/>
          </p:cNvSpPr>
          <p:nvPr>
            <p:ph type="body" idx="3"/>
          </p:nvPr>
        </p:nvSpPr>
        <p:spPr>
          <a:xfrm>
            <a:off x="6288775" y="1286127"/>
            <a:ext cx="5608320" cy="498480"/>
          </a:xfrm>
          <a:prstGeom prst="rect">
            <a:avLst/>
          </a:prstGeom>
          <a:noFill/>
          <a:ln>
            <a:noFill/>
          </a:ln>
        </p:spPr>
        <p:txBody>
          <a:bodyPr spcFirstLastPara="1" wrap="square" lIns="91425" tIns="45700" rIns="91425" bIns="45700" anchor="ctr" anchorCtr="0">
            <a:noAutofit/>
          </a:bodyPr>
          <a:lstStyle>
            <a:lvl1pPr marL="457200" lvl="0" indent="-228600" algn="l">
              <a:spcBef>
                <a:spcPts val="0"/>
              </a:spcBef>
              <a:spcAft>
                <a:spcPts val="0"/>
              </a:spcAft>
              <a:buSzPts val="3200"/>
              <a:buNone/>
              <a:defRPr sz="3200" b="0" i="0">
                <a:solidFill>
                  <a:srgbClr val="535353"/>
                </a:solidFill>
              </a:defRPr>
            </a:lvl1pPr>
            <a:lvl2pPr marL="914400" lvl="1" indent="-228600" algn="l">
              <a:spcBef>
                <a:spcPts val="1000"/>
              </a:spcBef>
              <a:spcAft>
                <a:spcPts val="0"/>
              </a:spcAft>
              <a:buSzPts val="2667"/>
              <a:buNone/>
              <a:defRPr sz="2667" b="1"/>
            </a:lvl2pPr>
            <a:lvl3pPr marL="1371600" lvl="2" indent="-228600" algn="l">
              <a:spcBef>
                <a:spcPts val="1000"/>
              </a:spcBef>
              <a:spcAft>
                <a:spcPts val="0"/>
              </a:spcAft>
              <a:buSzPts val="2400"/>
              <a:buNone/>
              <a:defRPr sz="2400" b="1"/>
            </a:lvl3pPr>
            <a:lvl4pPr marL="1828800" lvl="3" indent="-228600" algn="l">
              <a:spcBef>
                <a:spcPts val="1000"/>
              </a:spcBef>
              <a:spcAft>
                <a:spcPts val="0"/>
              </a:spcAft>
              <a:buSzPts val="2133"/>
              <a:buNone/>
              <a:defRPr sz="2133" b="1"/>
            </a:lvl4pPr>
            <a:lvl5pPr marL="2286000" lvl="4" indent="-228600" algn="l">
              <a:spcBef>
                <a:spcPts val="1000"/>
              </a:spcBef>
              <a:spcAft>
                <a:spcPts val="0"/>
              </a:spcAft>
              <a:buSzPts val="2133"/>
              <a:buNone/>
              <a:defRPr sz="2133" b="1"/>
            </a:lvl5pPr>
            <a:lvl6pPr marL="2743200" lvl="5" indent="-228600" algn="l">
              <a:spcBef>
                <a:spcPts val="1000"/>
              </a:spcBef>
              <a:spcAft>
                <a:spcPts val="0"/>
              </a:spcAft>
              <a:buSzPts val="2133"/>
              <a:buNone/>
              <a:defRPr sz="2133" b="1"/>
            </a:lvl6pPr>
            <a:lvl7pPr marL="3200400" lvl="6" indent="-228600" algn="l">
              <a:spcBef>
                <a:spcPts val="1000"/>
              </a:spcBef>
              <a:spcAft>
                <a:spcPts val="0"/>
              </a:spcAft>
              <a:buSzPts val="2133"/>
              <a:buNone/>
              <a:defRPr sz="2133" b="1"/>
            </a:lvl7pPr>
            <a:lvl8pPr marL="3657600" lvl="7" indent="-228600" algn="l">
              <a:spcBef>
                <a:spcPts val="1000"/>
              </a:spcBef>
              <a:spcAft>
                <a:spcPts val="0"/>
              </a:spcAft>
              <a:buSzPts val="2133"/>
              <a:buNone/>
              <a:defRPr sz="2133" b="1"/>
            </a:lvl8pPr>
            <a:lvl9pPr marL="4114800" lvl="8" indent="-228600" algn="l">
              <a:spcBef>
                <a:spcPts val="1000"/>
              </a:spcBef>
              <a:spcAft>
                <a:spcPts val="1000"/>
              </a:spcAft>
              <a:buSzPts val="2133"/>
              <a:buNone/>
              <a:defRPr sz="2133" b="1"/>
            </a:lvl9pPr>
          </a:lstStyle>
          <a:p>
            <a:endParaRPr/>
          </a:p>
        </p:txBody>
      </p:sp>
      <p:sp>
        <p:nvSpPr>
          <p:cNvPr id="45" name="Google Shape;45;p5"/>
          <p:cNvSpPr txBox="1">
            <a:spLocks noGrp="1"/>
          </p:cNvSpPr>
          <p:nvPr>
            <p:ph type="body" idx="4"/>
          </p:nvPr>
        </p:nvSpPr>
        <p:spPr>
          <a:xfrm>
            <a:off x="6288775" y="1975555"/>
            <a:ext cx="5608320" cy="4518196"/>
          </a:xfrm>
          <a:prstGeom prst="rect">
            <a:avLst/>
          </a:prstGeom>
          <a:noFill/>
          <a:ln>
            <a:noFill/>
          </a:ln>
        </p:spPr>
        <p:txBody>
          <a:bodyPr spcFirstLastPara="1" wrap="square" lIns="91425" tIns="45700" rIns="91425" bIns="45700" anchor="ctr" anchorCtr="0">
            <a:noAutofit/>
          </a:bodyPr>
          <a:lstStyle>
            <a:lvl1pPr marL="457200" lvl="0" indent="-397954" algn="l">
              <a:spcBef>
                <a:spcPts val="0"/>
              </a:spcBef>
              <a:spcAft>
                <a:spcPts val="0"/>
              </a:spcAft>
              <a:buSzPts val="2667"/>
              <a:buChar char="o"/>
              <a:defRPr sz="2667"/>
            </a:lvl1pPr>
            <a:lvl2pPr marL="914400" lvl="1" indent="-381000" algn="l">
              <a:spcBef>
                <a:spcPts val="1000"/>
              </a:spcBef>
              <a:spcAft>
                <a:spcPts val="0"/>
              </a:spcAft>
              <a:buSzPts val="2400"/>
              <a:buChar char="•"/>
              <a:defRPr sz="2400"/>
            </a:lvl2pPr>
            <a:lvl3pPr marL="1371600" lvl="2" indent="-364045" algn="l">
              <a:spcBef>
                <a:spcPts val="1000"/>
              </a:spcBef>
              <a:spcAft>
                <a:spcPts val="0"/>
              </a:spcAft>
              <a:buSzPts val="2133"/>
              <a:buChar char="•"/>
              <a:defRPr sz="2133"/>
            </a:lvl3pPr>
            <a:lvl4pPr marL="1828800" lvl="3" indent="-347154" algn="l">
              <a:spcBef>
                <a:spcPts val="1000"/>
              </a:spcBef>
              <a:spcAft>
                <a:spcPts val="0"/>
              </a:spcAft>
              <a:buSzPts val="1867"/>
              <a:buChar char="•"/>
              <a:defRPr sz="1867"/>
            </a:lvl4pPr>
            <a:lvl5pPr marL="2286000" lvl="4" indent="-228600" algn="l">
              <a:spcBef>
                <a:spcPts val="1000"/>
              </a:spcBef>
              <a:spcAft>
                <a:spcPts val="0"/>
              </a:spcAft>
              <a:buSzPts val="1600"/>
              <a:buNone/>
              <a:defRPr sz="1600"/>
            </a:lvl5pPr>
            <a:lvl6pPr marL="2743200" lvl="5" indent="-342900" algn="l">
              <a:spcBef>
                <a:spcPts val="1000"/>
              </a:spcBef>
              <a:spcAft>
                <a:spcPts val="0"/>
              </a:spcAft>
              <a:buSzPts val="1800"/>
              <a:buChar char="•"/>
              <a:defRPr/>
            </a:lvl6pPr>
            <a:lvl7pPr marL="3200400" lvl="6" indent="-342900" algn="l">
              <a:spcBef>
                <a:spcPts val="1000"/>
              </a:spcBef>
              <a:spcAft>
                <a:spcPts val="0"/>
              </a:spcAft>
              <a:buSzPts val="1800"/>
              <a:buChar char="•"/>
              <a:defRPr/>
            </a:lvl7pPr>
            <a:lvl8pPr marL="3657600" lvl="7" indent="-342900" algn="l">
              <a:spcBef>
                <a:spcPts val="1000"/>
              </a:spcBef>
              <a:spcAft>
                <a:spcPts val="0"/>
              </a:spcAft>
              <a:buSzPts val="1800"/>
              <a:buChar char="•"/>
              <a:defRPr/>
            </a:lvl8pPr>
            <a:lvl9pPr marL="4114800" lvl="8" indent="-342900" algn="l">
              <a:spcBef>
                <a:spcPts val="1000"/>
              </a:spcBef>
              <a:spcAft>
                <a:spcPts val="1000"/>
              </a:spcAft>
              <a:buSzPts val="1800"/>
              <a:buChar char="•"/>
              <a:defRPr/>
            </a:lvl9pPr>
          </a:lstStyle>
          <a:p>
            <a:endParaRPr/>
          </a:p>
        </p:txBody>
      </p:sp>
    </p:spTree>
    <p:extLst>
      <p:ext uri="{BB962C8B-B14F-4D97-AF65-F5344CB8AC3E}">
        <p14:creationId xmlns:p14="http://schemas.microsoft.com/office/powerpoint/2010/main" val="3122606846"/>
      </p:ext>
    </p:extLst>
  </p:cSld>
  <p:clrMapOvr>
    <a:masterClrMapping/>
  </p:clrMapOvr>
  <p:transition>
    <p:fade thruBlk="1"/>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857C42-F53B-4E32-86A6-0BF72542D0D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6FB484B-B460-4AF1-A2FE-25D5811A06A3}"/>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BC79108-3E12-4F25-B95A-3CEB7119C6E6}"/>
              </a:ext>
            </a:extLst>
          </p:cNvPr>
          <p:cNvSpPr>
            <a:spLocks noGrp="1"/>
          </p:cNvSpPr>
          <p:nvPr>
            <p:ph type="dt" sz="half" idx="10"/>
          </p:nvPr>
        </p:nvSpPr>
        <p:spPr/>
        <p:txBody>
          <a:bodyPr/>
          <a:lstStyle/>
          <a:p>
            <a:fld id="{4030E0D2-3157-4DB6-A45E-6CAEAD82BFED}" type="datetimeFigureOut">
              <a:rPr lang="en-US" smtClean="0"/>
              <a:t>8/30/2022</a:t>
            </a:fld>
            <a:endParaRPr lang="en-US"/>
          </a:p>
        </p:txBody>
      </p:sp>
      <p:sp>
        <p:nvSpPr>
          <p:cNvPr id="5" name="Footer Placeholder 4">
            <a:extLst>
              <a:ext uri="{FF2B5EF4-FFF2-40B4-BE49-F238E27FC236}">
                <a16:creationId xmlns:a16="http://schemas.microsoft.com/office/drawing/2014/main" id="{33A7E8B9-4858-4ACC-BDDB-41AABFB2B9D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493D0D6-B25E-4EEE-AA18-AEEB2E65A3A5}"/>
              </a:ext>
            </a:extLst>
          </p:cNvPr>
          <p:cNvSpPr>
            <a:spLocks noGrp="1"/>
          </p:cNvSpPr>
          <p:nvPr>
            <p:ph type="sldNum" sz="quarter" idx="12"/>
          </p:nvPr>
        </p:nvSpPr>
        <p:spPr/>
        <p:txBody>
          <a:bodyPr/>
          <a:lstStyle/>
          <a:p>
            <a:fld id="{449B9642-A630-41CB-B5A4-F3D0553CF80A}" type="slidenum">
              <a:rPr lang="en-US" smtClean="0"/>
              <a:t>‹#›</a:t>
            </a:fld>
            <a:endParaRPr lang="en-US"/>
          </a:p>
        </p:txBody>
      </p:sp>
    </p:spTree>
    <p:extLst>
      <p:ext uri="{BB962C8B-B14F-4D97-AF65-F5344CB8AC3E}">
        <p14:creationId xmlns:p14="http://schemas.microsoft.com/office/powerpoint/2010/main" val="51891860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9D74FA-7F9A-4720-BD41-46BB918C4BF1}"/>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19A6CF01-2CDF-4F7B-90F0-5759390AE9F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1DBB823B-7A53-4998-B45D-ADF2422D5CC9}"/>
              </a:ext>
            </a:extLst>
          </p:cNvPr>
          <p:cNvSpPr>
            <a:spLocks noGrp="1"/>
          </p:cNvSpPr>
          <p:nvPr>
            <p:ph type="dt" sz="half" idx="10"/>
          </p:nvPr>
        </p:nvSpPr>
        <p:spPr/>
        <p:txBody>
          <a:bodyPr/>
          <a:lstStyle/>
          <a:p>
            <a:fld id="{4030E0D2-3157-4DB6-A45E-6CAEAD82BFED}" type="datetimeFigureOut">
              <a:rPr lang="en-US" smtClean="0"/>
              <a:t>8/30/2022</a:t>
            </a:fld>
            <a:endParaRPr lang="en-US"/>
          </a:p>
        </p:txBody>
      </p:sp>
      <p:sp>
        <p:nvSpPr>
          <p:cNvPr id="5" name="Footer Placeholder 4">
            <a:extLst>
              <a:ext uri="{FF2B5EF4-FFF2-40B4-BE49-F238E27FC236}">
                <a16:creationId xmlns:a16="http://schemas.microsoft.com/office/drawing/2014/main" id="{BB90B306-3F43-4737-918F-5BC0A1B25C5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AEC9FEE-35CE-40BF-A1E6-E0EBBA867C27}"/>
              </a:ext>
            </a:extLst>
          </p:cNvPr>
          <p:cNvSpPr>
            <a:spLocks noGrp="1"/>
          </p:cNvSpPr>
          <p:nvPr>
            <p:ph type="sldNum" sz="quarter" idx="12"/>
          </p:nvPr>
        </p:nvSpPr>
        <p:spPr/>
        <p:txBody>
          <a:bodyPr/>
          <a:lstStyle/>
          <a:p>
            <a:fld id="{449B9642-A630-41CB-B5A4-F3D0553CF80A}" type="slidenum">
              <a:rPr lang="en-US" smtClean="0"/>
              <a:t>‹#›</a:t>
            </a:fld>
            <a:endParaRPr lang="en-US"/>
          </a:p>
        </p:txBody>
      </p:sp>
    </p:spTree>
    <p:extLst>
      <p:ext uri="{BB962C8B-B14F-4D97-AF65-F5344CB8AC3E}">
        <p14:creationId xmlns:p14="http://schemas.microsoft.com/office/powerpoint/2010/main" val="428080182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6751A2-547D-4B90-9644-39116335FBC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E554D80-A7EC-4047-96DA-625BCD4FEA1F}"/>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E739010A-0A9A-4255-AF1B-658604177D0C}"/>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16BA1A4C-D36F-44A3-BD4E-1E354B293CD4}"/>
              </a:ext>
            </a:extLst>
          </p:cNvPr>
          <p:cNvSpPr>
            <a:spLocks noGrp="1"/>
          </p:cNvSpPr>
          <p:nvPr>
            <p:ph type="dt" sz="half" idx="10"/>
          </p:nvPr>
        </p:nvSpPr>
        <p:spPr/>
        <p:txBody>
          <a:bodyPr/>
          <a:lstStyle/>
          <a:p>
            <a:fld id="{4030E0D2-3157-4DB6-A45E-6CAEAD82BFED}" type="datetimeFigureOut">
              <a:rPr lang="en-US" smtClean="0"/>
              <a:t>8/30/2022</a:t>
            </a:fld>
            <a:endParaRPr lang="en-US"/>
          </a:p>
        </p:txBody>
      </p:sp>
      <p:sp>
        <p:nvSpPr>
          <p:cNvPr id="6" name="Footer Placeholder 5">
            <a:extLst>
              <a:ext uri="{FF2B5EF4-FFF2-40B4-BE49-F238E27FC236}">
                <a16:creationId xmlns:a16="http://schemas.microsoft.com/office/drawing/2014/main" id="{C4BB22E5-D9AE-40A8-ADDD-CA83B13F919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68CB289-553F-4CA7-BFF1-9C6B1922D8C9}"/>
              </a:ext>
            </a:extLst>
          </p:cNvPr>
          <p:cNvSpPr>
            <a:spLocks noGrp="1"/>
          </p:cNvSpPr>
          <p:nvPr>
            <p:ph type="sldNum" sz="quarter" idx="12"/>
          </p:nvPr>
        </p:nvSpPr>
        <p:spPr/>
        <p:txBody>
          <a:bodyPr/>
          <a:lstStyle/>
          <a:p>
            <a:fld id="{449B9642-A630-41CB-B5A4-F3D0553CF80A}" type="slidenum">
              <a:rPr lang="en-US" smtClean="0"/>
              <a:t>‹#›</a:t>
            </a:fld>
            <a:endParaRPr lang="en-US"/>
          </a:p>
        </p:txBody>
      </p:sp>
    </p:spTree>
    <p:extLst>
      <p:ext uri="{BB962C8B-B14F-4D97-AF65-F5344CB8AC3E}">
        <p14:creationId xmlns:p14="http://schemas.microsoft.com/office/powerpoint/2010/main" val="53491044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DCC264-C60F-4178-9057-F1448014AA3A}"/>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D0C25514-2C52-4F6C-BDF4-2CA0F6C17E8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C41A1B33-3ABD-4564-B9DA-84838F58F310}"/>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CE1E013C-1073-4889-AD8F-589471EB64E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6D2FA61B-A640-4CC8-BD2C-F77AB4655A25}"/>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243C7D9C-D7A0-47B1-AC14-BB3B8C62A1D3}"/>
              </a:ext>
            </a:extLst>
          </p:cNvPr>
          <p:cNvSpPr>
            <a:spLocks noGrp="1"/>
          </p:cNvSpPr>
          <p:nvPr>
            <p:ph type="dt" sz="half" idx="10"/>
          </p:nvPr>
        </p:nvSpPr>
        <p:spPr/>
        <p:txBody>
          <a:bodyPr/>
          <a:lstStyle/>
          <a:p>
            <a:fld id="{4030E0D2-3157-4DB6-A45E-6CAEAD82BFED}" type="datetimeFigureOut">
              <a:rPr lang="en-US" smtClean="0"/>
              <a:t>8/30/2022</a:t>
            </a:fld>
            <a:endParaRPr lang="en-US"/>
          </a:p>
        </p:txBody>
      </p:sp>
      <p:sp>
        <p:nvSpPr>
          <p:cNvPr id="8" name="Footer Placeholder 7">
            <a:extLst>
              <a:ext uri="{FF2B5EF4-FFF2-40B4-BE49-F238E27FC236}">
                <a16:creationId xmlns:a16="http://schemas.microsoft.com/office/drawing/2014/main" id="{C81646DE-DE24-4B5D-8F55-EE42AD91019F}"/>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DE94A0DD-91B7-4A40-A9AE-ED210F8C0729}"/>
              </a:ext>
            </a:extLst>
          </p:cNvPr>
          <p:cNvSpPr>
            <a:spLocks noGrp="1"/>
          </p:cNvSpPr>
          <p:nvPr>
            <p:ph type="sldNum" sz="quarter" idx="12"/>
          </p:nvPr>
        </p:nvSpPr>
        <p:spPr/>
        <p:txBody>
          <a:bodyPr/>
          <a:lstStyle/>
          <a:p>
            <a:fld id="{449B9642-A630-41CB-B5A4-F3D0553CF80A}" type="slidenum">
              <a:rPr lang="en-US" smtClean="0"/>
              <a:t>‹#›</a:t>
            </a:fld>
            <a:endParaRPr lang="en-US"/>
          </a:p>
        </p:txBody>
      </p:sp>
    </p:spTree>
    <p:extLst>
      <p:ext uri="{BB962C8B-B14F-4D97-AF65-F5344CB8AC3E}">
        <p14:creationId xmlns:p14="http://schemas.microsoft.com/office/powerpoint/2010/main" val="200665120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D05E70-C881-48A0-9B00-DF62DAE312FE}"/>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FD0E6678-B3A3-4A5E-AB2A-B8E8470A1044}"/>
              </a:ext>
            </a:extLst>
          </p:cNvPr>
          <p:cNvSpPr>
            <a:spLocks noGrp="1"/>
          </p:cNvSpPr>
          <p:nvPr>
            <p:ph type="dt" sz="half" idx="10"/>
          </p:nvPr>
        </p:nvSpPr>
        <p:spPr/>
        <p:txBody>
          <a:bodyPr/>
          <a:lstStyle/>
          <a:p>
            <a:fld id="{4030E0D2-3157-4DB6-A45E-6CAEAD82BFED}" type="datetimeFigureOut">
              <a:rPr lang="en-US" smtClean="0"/>
              <a:t>8/30/2022</a:t>
            </a:fld>
            <a:endParaRPr lang="en-US"/>
          </a:p>
        </p:txBody>
      </p:sp>
      <p:sp>
        <p:nvSpPr>
          <p:cNvPr id="4" name="Footer Placeholder 3">
            <a:extLst>
              <a:ext uri="{FF2B5EF4-FFF2-40B4-BE49-F238E27FC236}">
                <a16:creationId xmlns:a16="http://schemas.microsoft.com/office/drawing/2014/main" id="{2CCB0734-61A1-46E9-9A91-E7393541BAA6}"/>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B7CDF44F-56DC-4DD1-B392-AA2F9C5E9500}"/>
              </a:ext>
            </a:extLst>
          </p:cNvPr>
          <p:cNvSpPr>
            <a:spLocks noGrp="1"/>
          </p:cNvSpPr>
          <p:nvPr>
            <p:ph type="sldNum" sz="quarter" idx="12"/>
          </p:nvPr>
        </p:nvSpPr>
        <p:spPr/>
        <p:txBody>
          <a:bodyPr/>
          <a:lstStyle/>
          <a:p>
            <a:fld id="{449B9642-A630-41CB-B5A4-F3D0553CF80A}" type="slidenum">
              <a:rPr lang="en-US" smtClean="0"/>
              <a:t>‹#›</a:t>
            </a:fld>
            <a:endParaRPr lang="en-US"/>
          </a:p>
        </p:txBody>
      </p:sp>
    </p:spTree>
    <p:extLst>
      <p:ext uri="{BB962C8B-B14F-4D97-AF65-F5344CB8AC3E}">
        <p14:creationId xmlns:p14="http://schemas.microsoft.com/office/powerpoint/2010/main" val="114801126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438489E-7FC8-4EBC-804E-B717E472FD6F}"/>
              </a:ext>
            </a:extLst>
          </p:cNvPr>
          <p:cNvSpPr>
            <a:spLocks noGrp="1"/>
          </p:cNvSpPr>
          <p:nvPr>
            <p:ph type="dt" sz="half" idx="10"/>
          </p:nvPr>
        </p:nvSpPr>
        <p:spPr/>
        <p:txBody>
          <a:bodyPr/>
          <a:lstStyle/>
          <a:p>
            <a:fld id="{4030E0D2-3157-4DB6-A45E-6CAEAD82BFED}" type="datetimeFigureOut">
              <a:rPr lang="en-US" smtClean="0"/>
              <a:t>8/30/2022</a:t>
            </a:fld>
            <a:endParaRPr lang="en-US"/>
          </a:p>
        </p:txBody>
      </p:sp>
      <p:sp>
        <p:nvSpPr>
          <p:cNvPr id="3" name="Footer Placeholder 2">
            <a:extLst>
              <a:ext uri="{FF2B5EF4-FFF2-40B4-BE49-F238E27FC236}">
                <a16:creationId xmlns:a16="http://schemas.microsoft.com/office/drawing/2014/main" id="{7B700307-8740-4FFD-BDE1-63044E0BBF6C}"/>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951E5CEA-CA8C-41F4-A56E-F30BD20600FF}"/>
              </a:ext>
            </a:extLst>
          </p:cNvPr>
          <p:cNvSpPr>
            <a:spLocks noGrp="1"/>
          </p:cNvSpPr>
          <p:nvPr>
            <p:ph type="sldNum" sz="quarter" idx="12"/>
          </p:nvPr>
        </p:nvSpPr>
        <p:spPr/>
        <p:txBody>
          <a:bodyPr/>
          <a:lstStyle/>
          <a:p>
            <a:fld id="{449B9642-A630-41CB-B5A4-F3D0553CF80A}" type="slidenum">
              <a:rPr lang="en-US" smtClean="0"/>
              <a:t>‹#›</a:t>
            </a:fld>
            <a:endParaRPr lang="en-US"/>
          </a:p>
        </p:txBody>
      </p:sp>
    </p:spTree>
    <p:extLst>
      <p:ext uri="{BB962C8B-B14F-4D97-AF65-F5344CB8AC3E}">
        <p14:creationId xmlns:p14="http://schemas.microsoft.com/office/powerpoint/2010/main" val="344615973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7F263F-D0F9-4064-9029-B4B42493563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EDF31E37-BE76-4689-B3F8-D6279F13D5E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74F2C986-AFAD-4C86-A14C-ED59CF45908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4A25D00-8278-496C-B465-36ADB338EF93}"/>
              </a:ext>
            </a:extLst>
          </p:cNvPr>
          <p:cNvSpPr>
            <a:spLocks noGrp="1"/>
          </p:cNvSpPr>
          <p:nvPr>
            <p:ph type="dt" sz="half" idx="10"/>
          </p:nvPr>
        </p:nvSpPr>
        <p:spPr/>
        <p:txBody>
          <a:bodyPr/>
          <a:lstStyle/>
          <a:p>
            <a:fld id="{4030E0D2-3157-4DB6-A45E-6CAEAD82BFED}" type="datetimeFigureOut">
              <a:rPr lang="en-US" smtClean="0"/>
              <a:t>8/30/2022</a:t>
            </a:fld>
            <a:endParaRPr lang="en-US"/>
          </a:p>
        </p:txBody>
      </p:sp>
      <p:sp>
        <p:nvSpPr>
          <p:cNvPr id="6" name="Footer Placeholder 5">
            <a:extLst>
              <a:ext uri="{FF2B5EF4-FFF2-40B4-BE49-F238E27FC236}">
                <a16:creationId xmlns:a16="http://schemas.microsoft.com/office/drawing/2014/main" id="{92133D7C-CF82-443A-88EA-7D7BDD9511C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5568256-E6EA-4902-951E-340C2843C530}"/>
              </a:ext>
            </a:extLst>
          </p:cNvPr>
          <p:cNvSpPr>
            <a:spLocks noGrp="1"/>
          </p:cNvSpPr>
          <p:nvPr>
            <p:ph type="sldNum" sz="quarter" idx="12"/>
          </p:nvPr>
        </p:nvSpPr>
        <p:spPr/>
        <p:txBody>
          <a:bodyPr/>
          <a:lstStyle/>
          <a:p>
            <a:fld id="{449B9642-A630-41CB-B5A4-F3D0553CF80A}" type="slidenum">
              <a:rPr lang="en-US" smtClean="0"/>
              <a:t>‹#›</a:t>
            </a:fld>
            <a:endParaRPr lang="en-US"/>
          </a:p>
        </p:txBody>
      </p:sp>
    </p:spTree>
    <p:extLst>
      <p:ext uri="{BB962C8B-B14F-4D97-AF65-F5344CB8AC3E}">
        <p14:creationId xmlns:p14="http://schemas.microsoft.com/office/powerpoint/2010/main" val="188389741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7F7302-DC2B-449F-BCB2-3093CD90173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3E16C1B5-96C8-4D58-88F2-11BF179D2A6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E862F70A-5822-4D9C-9B37-20C1EAED5D0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5612856-B6FA-41B9-8F12-75B1C30BC947}"/>
              </a:ext>
            </a:extLst>
          </p:cNvPr>
          <p:cNvSpPr>
            <a:spLocks noGrp="1"/>
          </p:cNvSpPr>
          <p:nvPr>
            <p:ph type="dt" sz="half" idx="10"/>
          </p:nvPr>
        </p:nvSpPr>
        <p:spPr/>
        <p:txBody>
          <a:bodyPr/>
          <a:lstStyle/>
          <a:p>
            <a:fld id="{4030E0D2-3157-4DB6-A45E-6CAEAD82BFED}" type="datetimeFigureOut">
              <a:rPr lang="en-US" smtClean="0"/>
              <a:t>8/30/2022</a:t>
            </a:fld>
            <a:endParaRPr lang="en-US"/>
          </a:p>
        </p:txBody>
      </p:sp>
      <p:sp>
        <p:nvSpPr>
          <p:cNvPr id="6" name="Footer Placeholder 5">
            <a:extLst>
              <a:ext uri="{FF2B5EF4-FFF2-40B4-BE49-F238E27FC236}">
                <a16:creationId xmlns:a16="http://schemas.microsoft.com/office/drawing/2014/main" id="{F5CD167E-65A8-44C1-82F4-7E249B45CD2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575D80C-2349-4611-B5E5-54DD253832AA}"/>
              </a:ext>
            </a:extLst>
          </p:cNvPr>
          <p:cNvSpPr>
            <a:spLocks noGrp="1"/>
          </p:cNvSpPr>
          <p:nvPr>
            <p:ph type="sldNum" sz="quarter" idx="12"/>
          </p:nvPr>
        </p:nvSpPr>
        <p:spPr/>
        <p:txBody>
          <a:bodyPr/>
          <a:lstStyle/>
          <a:p>
            <a:fld id="{449B9642-A630-41CB-B5A4-F3D0553CF80A}" type="slidenum">
              <a:rPr lang="en-US" smtClean="0"/>
              <a:t>‹#›</a:t>
            </a:fld>
            <a:endParaRPr lang="en-US"/>
          </a:p>
        </p:txBody>
      </p:sp>
    </p:spTree>
    <p:extLst>
      <p:ext uri="{BB962C8B-B14F-4D97-AF65-F5344CB8AC3E}">
        <p14:creationId xmlns:p14="http://schemas.microsoft.com/office/powerpoint/2010/main" val="279092589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0BD82DA-EA17-44A7-BE03-39C4A3D76BD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55AB1A70-FEB4-4E1C-A46A-B0FB28672C1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D0374D0-2BFB-4812-B859-8F824508662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030E0D2-3157-4DB6-A45E-6CAEAD82BFED}" type="datetimeFigureOut">
              <a:rPr lang="en-US" smtClean="0"/>
              <a:t>8/30/2022</a:t>
            </a:fld>
            <a:endParaRPr lang="en-US"/>
          </a:p>
        </p:txBody>
      </p:sp>
      <p:sp>
        <p:nvSpPr>
          <p:cNvPr id="5" name="Footer Placeholder 4">
            <a:extLst>
              <a:ext uri="{FF2B5EF4-FFF2-40B4-BE49-F238E27FC236}">
                <a16:creationId xmlns:a16="http://schemas.microsoft.com/office/drawing/2014/main" id="{9F262BE1-1FD7-4386-886E-62CEBB3A9E7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6812AB8D-FD85-478F-AE6E-839F9D98F6E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49B9642-A630-41CB-B5A4-F3D0553CF80A}" type="slidenum">
              <a:rPr lang="en-US" smtClean="0"/>
              <a:t>‹#›</a:t>
            </a:fld>
            <a:endParaRPr lang="en-US"/>
          </a:p>
        </p:txBody>
      </p:sp>
    </p:spTree>
    <p:extLst>
      <p:ext uri="{BB962C8B-B14F-4D97-AF65-F5344CB8AC3E}">
        <p14:creationId xmlns:p14="http://schemas.microsoft.com/office/powerpoint/2010/main" val="319903482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3" r:id="rId12"/>
    <p:sldLayoutId id="2147483664"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38.svg"/><Relationship Id="rId3" Type="http://schemas.openxmlformats.org/officeDocument/2006/relationships/image" Target="../media/image33.png"/><Relationship Id="rId7" Type="http://schemas.openxmlformats.org/officeDocument/2006/relationships/image" Target="../media/image37.png"/><Relationship Id="rId12" Type="http://schemas.openxmlformats.org/officeDocument/2006/relationships/image" Target="../media/image42.sv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36.svg"/><Relationship Id="rId11" Type="http://schemas.openxmlformats.org/officeDocument/2006/relationships/image" Target="../media/image41.png"/><Relationship Id="rId5" Type="http://schemas.openxmlformats.org/officeDocument/2006/relationships/image" Target="../media/image35.png"/><Relationship Id="rId10" Type="http://schemas.openxmlformats.org/officeDocument/2006/relationships/image" Target="../media/image40.svg"/><Relationship Id="rId4" Type="http://schemas.openxmlformats.org/officeDocument/2006/relationships/image" Target="../media/image34.svg"/><Relationship Id="rId9" Type="http://schemas.openxmlformats.org/officeDocument/2006/relationships/image" Target="../media/image39.png"/></Relationships>
</file>

<file path=ppt/slides/_rels/slide11.xml.rels><?xml version="1.0" encoding="UTF-8" standalone="yes"?>
<Relationships xmlns="http://schemas.openxmlformats.org/package/2006/relationships"><Relationship Id="rId8" Type="http://schemas.openxmlformats.org/officeDocument/2006/relationships/image" Target="../media/image48.jpeg"/><Relationship Id="rId3" Type="http://schemas.openxmlformats.org/officeDocument/2006/relationships/image" Target="../media/image43.jpeg"/><Relationship Id="rId7" Type="http://schemas.openxmlformats.org/officeDocument/2006/relationships/image" Target="../media/image47.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46.jpeg"/><Relationship Id="rId5" Type="http://schemas.openxmlformats.org/officeDocument/2006/relationships/image" Target="../media/image45.png"/><Relationship Id="rId4" Type="http://schemas.openxmlformats.org/officeDocument/2006/relationships/image" Target="../media/image44.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49.jpe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51.jpeg"/><Relationship Id="rId4" Type="http://schemas.openxmlformats.org/officeDocument/2006/relationships/image" Target="../media/image50.jpeg"/></Relationships>
</file>

<file path=ppt/slides/_rels/slide15.xml.rels><?xml version="1.0" encoding="UTF-8" standalone="yes"?>
<Relationships xmlns="http://schemas.openxmlformats.org/package/2006/relationships"><Relationship Id="rId3" Type="http://schemas.openxmlformats.org/officeDocument/2006/relationships/image" Target="../media/image52.jp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53.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55.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8" Type="http://schemas.openxmlformats.org/officeDocument/2006/relationships/image" Target="../media/image61.png"/><Relationship Id="rId3" Type="http://schemas.microsoft.com/office/2007/relationships/hdphoto" Target="../media/hdphoto1.wdp"/><Relationship Id="rId7" Type="http://schemas.openxmlformats.org/officeDocument/2006/relationships/image" Target="../media/image60.svg"/><Relationship Id="rId2" Type="http://schemas.openxmlformats.org/officeDocument/2006/relationships/image" Target="../media/image56.png"/><Relationship Id="rId1" Type="http://schemas.openxmlformats.org/officeDocument/2006/relationships/slideLayout" Target="../slideLayouts/slideLayout2.xml"/><Relationship Id="rId6" Type="http://schemas.openxmlformats.org/officeDocument/2006/relationships/image" Target="../media/image59.png"/><Relationship Id="rId5" Type="http://schemas.openxmlformats.org/officeDocument/2006/relationships/image" Target="../media/image58.svg"/><Relationship Id="rId4" Type="http://schemas.openxmlformats.org/officeDocument/2006/relationships/image" Target="../media/image57.png"/><Relationship Id="rId9" Type="http://schemas.openxmlformats.org/officeDocument/2006/relationships/image" Target="../media/image62.sv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8" Type="http://schemas.openxmlformats.org/officeDocument/2006/relationships/image" Target="../media/image29.png"/><Relationship Id="rId3" Type="http://schemas.openxmlformats.org/officeDocument/2006/relationships/image" Target="../media/image63.jpeg"/><Relationship Id="rId7" Type="http://schemas.openxmlformats.org/officeDocument/2006/relationships/image" Target="../media/image66.jpeg"/><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hyperlink" Target="http://www.epic.com/" TargetMode="External"/><Relationship Id="rId11" Type="http://schemas.openxmlformats.org/officeDocument/2006/relationships/image" Target="../media/image67.svg"/><Relationship Id="rId5" Type="http://schemas.openxmlformats.org/officeDocument/2006/relationships/image" Target="../media/image65.png"/><Relationship Id="rId10" Type="http://schemas.openxmlformats.org/officeDocument/2006/relationships/image" Target="../media/image10.png"/><Relationship Id="rId4" Type="http://schemas.openxmlformats.org/officeDocument/2006/relationships/image" Target="../media/image64.png"/><Relationship Id="rId9" Type="http://schemas.openxmlformats.org/officeDocument/2006/relationships/image" Target="../media/image30.svg"/></Relationships>
</file>

<file path=ppt/slides/_rels/slide21.xml.rels><?xml version="1.0" encoding="UTF-8" standalone="yes"?>
<Relationships xmlns="http://schemas.openxmlformats.org/package/2006/relationships"><Relationship Id="rId8" Type="http://schemas.openxmlformats.org/officeDocument/2006/relationships/image" Target="../media/image69.png"/><Relationship Id="rId3" Type="http://schemas.openxmlformats.org/officeDocument/2006/relationships/image" Target="../media/image68.png"/><Relationship Id="rId7" Type="http://schemas.openxmlformats.org/officeDocument/2006/relationships/image" Target="../media/image67.svg"/><Relationship Id="rId12" Type="http://schemas.openxmlformats.org/officeDocument/2006/relationships/image" Target="../media/image73.svg"/><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image" Target="../media/image10.png"/><Relationship Id="rId11" Type="http://schemas.openxmlformats.org/officeDocument/2006/relationships/image" Target="../media/image72.png"/><Relationship Id="rId5" Type="http://schemas.openxmlformats.org/officeDocument/2006/relationships/image" Target="../media/image30.svg"/><Relationship Id="rId10" Type="http://schemas.openxmlformats.org/officeDocument/2006/relationships/image" Target="../media/image71.svg"/><Relationship Id="rId4" Type="http://schemas.openxmlformats.org/officeDocument/2006/relationships/image" Target="../media/image29.png"/><Relationship Id="rId9" Type="http://schemas.openxmlformats.org/officeDocument/2006/relationships/image" Target="../media/image70.png"/></Relationships>
</file>

<file path=ppt/slides/_rels/slide22.xml.rels><?xml version="1.0" encoding="UTF-8" standalone="yes"?>
<Relationships xmlns="http://schemas.openxmlformats.org/package/2006/relationships"><Relationship Id="rId8" Type="http://schemas.openxmlformats.org/officeDocument/2006/relationships/image" Target="../media/image79.svg"/><Relationship Id="rId3" Type="http://schemas.openxmlformats.org/officeDocument/2006/relationships/image" Target="../media/image74.png"/><Relationship Id="rId7" Type="http://schemas.openxmlformats.org/officeDocument/2006/relationships/image" Target="../media/image78.png"/><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image" Target="../media/image77.svg"/><Relationship Id="rId5" Type="http://schemas.openxmlformats.org/officeDocument/2006/relationships/image" Target="../media/image76.png"/><Relationship Id="rId4" Type="http://schemas.openxmlformats.org/officeDocument/2006/relationships/image" Target="../media/image75.sv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80.png"/><Relationship Id="rId2" Type="http://schemas.openxmlformats.org/officeDocument/2006/relationships/notesSlide" Target="../notesSlides/notesSlide17.xml"/><Relationship Id="rId1" Type="http://schemas.openxmlformats.org/officeDocument/2006/relationships/slideLayout" Target="../slideLayouts/slideLayout1.xml"/><Relationship Id="rId4" Type="http://schemas.microsoft.com/office/2007/relationships/hdphoto" Target="../media/hdphoto2.wdp"/></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7" Type="http://schemas.openxmlformats.org/officeDocument/2006/relationships/image" Target="../media/image7.svg"/><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image" Target="../media/image6.png"/><Relationship Id="rId5" Type="http://schemas.openxmlformats.org/officeDocument/2006/relationships/image" Target="../media/image5.svg"/><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11.svg"/><Relationship Id="rId5" Type="http://schemas.openxmlformats.org/officeDocument/2006/relationships/image" Target="../media/image10.png"/><Relationship Id="rId4" Type="http://schemas.openxmlformats.org/officeDocument/2006/relationships/image" Target="../media/image9.svg"/></Relationships>
</file>

<file path=ppt/slides/_rels/slide6.xml.rels><?xml version="1.0" encoding="UTF-8" standalone="yes"?>
<Relationships xmlns="http://schemas.openxmlformats.org/package/2006/relationships"><Relationship Id="rId8" Type="http://schemas.openxmlformats.org/officeDocument/2006/relationships/image" Target="../media/image15.png"/><Relationship Id="rId13" Type="http://schemas.openxmlformats.org/officeDocument/2006/relationships/image" Target="../media/image20.svg"/><Relationship Id="rId3" Type="http://schemas.openxmlformats.org/officeDocument/2006/relationships/image" Target="../media/image12.png"/><Relationship Id="rId7" Type="http://schemas.openxmlformats.org/officeDocument/2006/relationships/image" Target="../media/image9.svg"/><Relationship Id="rId12" Type="http://schemas.openxmlformats.org/officeDocument/2006/relationships/image" Target="../media/image19.png"/><Relationship Id="rId2" Type="http://schemas.openxmlformats.org/officeDocument/2006/relationships/notesSlide" Target="../notesSlides/notesSlide4.xml"/><Relationship Id="rId16" Type="http://schemas.openxmlformats.org/officeDocument/2006/relationships/image" Target="../media/image23.png"/><Relationship Id="rId1" Type="http://schemas.openxmlformats.org/officeDocument/2006/relationships/slideLayout" Target="../slideLayouts/slideLayout2.xml"/><Relationship Id="rId6" Type="http://schemas.openxmlformats.org/officeDocument/2006/relationships/image" Target="../media/image8.png"/><Relationship Id="rId11" Type="http://schemas.openxmlformats.org/officeDocument/2006/relationships/image" Target="../media/image18.svg"/><Relationship Id="rId5" Type="http://schemas.openxmlformats.org/officeDocument/2006/relationships/image" Target="../media/image14.png"/><Relationship Id="rId15" Type="http://schemas.openxmlformats.org/officeDocument/2006/relationships/image" Target="../media/image22.svg"/><Relationship Id="rId10" Type="http://schemas.openxmlformats.org/officeDocument/2006/relationships/image" Target="../media/image17.png"/><Relationship Id="rId4" Type="http://schemas.openxmlformats.org/officeDocument/2006/relationships/image" Target="../media/image13.png"/><Relationship Id="rId9" Type="http://schemas.openxmlformats.org/officeDocument/2006/relationships/image" Target="../media/image16.svg"/><Relationship Id="rId14" Type="http://schemas.openxmlformats.org/officeDocument/2006/relationships/image" Target="../media/image21.png"/></Relationships>
</file>

<file path=ppt/slides/_rels/slide7.xml.rels><?xml version="1.0" encoding="UTF-8" standalone="yes"?>
<Relationships xmlns="http://schemas.openxmlformats.org/package/2006/relationships"><Relationship Id="rId8" Type="http://schemas.openxmlformats.org/officeDocument/2006/relationships/image" Target="../media/image30.svg"/><Relationship Id="rId3" Type="http://schemas.openxmlformats.org/officeDocument/2006/relationships/image" Target="../media/image25.png"/><Relationship Id="rId7" Type="http://schemas.openxmlformats.org/officeDocument/2006/relationships/image" Target="../media/image29.png"/><Relationship Id="rId2" Type="http://schemas.openxmlformats.org/officeDocument/2006/relationships/image" Target="../media/image24.jpeg"/><Relationship Id="rId1" Type="http://schemas.openxmlformats.org/officeDocument/2006/relationships/slideLayout" Target="../slideLayouts/slideLayout2.xml"/><Relationship Id="rId6" Type="http://schemas.openxmlformats.org/officeDocument/2006/relationships/image" Target="../media/image28.svg"/><Relationship Id="rId5" Type="http://schemas.openxmlformats.org/officeDocument/2006/relationships/image" Target="../media/image27.png"/><Relationship Id="rId10" Type="http://schemas.openxmlformats.org/officeDocument/2006/relationships/image" Target="../media/image32.svg"/><Relationship Id="rId4" Type="http://schemas.openxmlformats.org/officeDocument/2006/relationships/image" Target="../media/image26.svg"/><Relationship Id="rId9" Type="http://schemas.openxmlformats.org/officeDocument/2006/relationships/image" Target="../media/image31.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766123-8929-433D-B771-E8996D9BCAA2}"/>
              </a:ext>
            </a:extLst>
          </p:cNvPr>
          <p:cNvSpPr>
            <a:spLocks noGrp="1"/>
          </p:cNvSpPr>
          <p:nvPr>
            <p:ph type="ctrTitle"/>
          </p:nvPr>
        </p:nvSpPr>
        <p:spPr>
          <a:xfrm>
            <a:off x="537949" y="766823"/>
            <a:ext cx="11116102" cy="2477069"/>
          </a:xfrm>
        </p:spPr>
        <p:txBody>
          <a:bodyPr>
            <a:normAutofit/>
          </a:bodyPr>
          <a:lstStyle/>
          <a:p>
            <a:r>
              <a:rPr lang="en-US" b="1" dirty="0">
                <a:solidFill>
                  <a:schemeClr val="accent1"/>
                </a:solidFill>
              </a:rPr>
              <a:t>Optimize MEDITECH Expanse </a:t>
            </a:r>
            <a:r>
              <a:rPr lang="en-US" sz="4400" dirty="0">
                <a:solidFill>
                  <a:schemeClr val="tx2"/>
                </a:solidFill>
              </a:rPr>
              <a:t>with a Secure and Convenient Mobile Strategy</a:t>
            </a:r>
            <a:endParaRPr lang="en-US" dirty="0">
              <a:solidFill>
                <a:schemeClr val="tx2"/>
              </a:solidFill>
            </a:endParaRPr>
          </a:p>
        </p:txBody>
      </p:sp>
      <p:pic>
        <p:nvPicPr>
          <p:cNvPr id="6" name="Picture 5" descr="Text&#10;&#10;Description automatically generated">
            <a:extLst>
              <a:ext uri="{FF2B5EF4-FFF2-40B4-BE49-F238E27FC236}">
                <a16:creationId xmlns:a16="http://schemas.microsoft.com/office/drawing/2014/main" id="{ABB76A05-623A-9DA0-87B7-C836B2F22C1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693885" y="4024617"/>
            <a:ext cx="5782090" cy="2058424"/>
          </a:xfrm>
          <a:prstGeom prst="rect">
            <a:avLst/>
          </a:prstGeom>
        </p:spPr>
      </p:pic>
    </p:spTree>
    <p:extLst>
      <p:ext uri="{BB962C8B-B14F-4D97-AF65-F5344CB8AC3E}">
        <p14:creationId xmlns:p14="http://schemas.microsoft.com/office/powerpoint/2010/main" val="201745544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1A9D78-0DF7-425F-905B-AD7F38148BFD}"/>
              </a:ext>
            </a:extLst>
          </p:cNvPr>
          <p:cNvSpPr>
            <a:spLocks noGrp="1"/>
          </p:cNvSpPr>
          <p:nvPr>
            <p:ph type="title"/>
          </p:nvPr>
        </p:nvSpPr>
        <p:spPr/>
        <p:txBody>
          <a:bodyPr/>
          <a:lstStyle/>
          <a:p>
            <a:r>
              <a:rPr lang="en-US" b="1">
                <a:solidFill>
                  <a:schemeClr val="tx2"/>
                </a:solidFill>
              </a:rPr>
              <a:t>Best Practices </a:t>
            </a:r>
          </a:p>
        </p:txBody>
      </p:sp>
      <p:sp>
        <p:nvSpPr>
          <p:cNvPr id="12" name="TextBox 11">
            <a:extLst>
              <a:ext uri="{FF2B5EF4-FFF2-40B4-BE49-F238E27FC236}">
                <a16:creationId xmlns:a16="http://schemas.microsoft.com/office/drawing/2014/main" id="{4C1C86E0-A351-27A9-2B6D-01373A29A848}"/>
              </a:ext>
            </a:extLst>
          </p:cNvPr>
          <p:cNvSpPr txBox="1"/>
          <p:nvPr/>
        </p:nvSpPr>
        <p:spPr>
          <a:xfrm>
            <a:off x="2317544" y="2139844"/>
            <a:ext cx="3878044" cy="461665"/>
          </a:xfrm>
          <a:prstGeom prst="rect">
            <a:avLst/>
          </a:prstGeom>
          <a:noFill/>
        </p:spPr>
        <p:txBody>
          <a:bodyPr wrap="square" lIns="0" rIns="0" rtlCol="0">
            <a:spAutoFit/>
          </a:bodyPr>
          <a:lstStyle/>
          <a:p>
            <a:r>
              <a:rPr lang="en-US" sz="2400">
                <a:solidFill>
                  <a:schemeClr val="tx2"/>
                </a:solidFill>
                <a:latin typeface="Corbel" panose="020B0503020204020204" pitchFamily="34" charset="0"/>
                <a:ea typeface="Roboto Condensed Light" panose="02000000000000000000" pitchFamily="2" charset="0"/>
                <a:cs typeface="Roboto Condensed Light" panose="02000000000000000000" pitchFamily="2" charset="0"/>
              </a:rPr>
              <a:t>Know Your </a:t>
            </a:r>
            <a:r>
              <a:rPr lang="en-US" sz="2400" b="1">
                <a:solidFill>
                  <a:schemeClr val="tx2"/>
                </a:solidFill>
                <a:latin typeface="Corbel" panose="020B0503020204020204" pitchFamily="34" charset="0"/>
                <a:ea typeface="Roboto Condensed Light" panose="02000000000000000000" pitchFamily="2" charset="0"/>
                <a:cs typeface="Roboto Condensed Light" panose="02000000000000000000" pitchFamily="2" charset="0"/>
              </a:rPr>
              <a:t>Strategy</a:t>
            </a:r>
            <a:r>
              <a:rPr lang="en-US" sz="2400">
                <a:solidFill>
                  <a:schemeClr val="tx2"/>
                </a:solidFill>
                <a:latin typeface="Corbel" panose="020B0503020204020204" pitchFamily="34" charset="0"/>
                <a:ea typeface="Roboto Condensed Light" panose="02000000000000000000" pitchFamily="2" charset="0"/>
                <a:cs typeface="Roboto Condensed Light" panose="02000000000000000000" pitchFamily="2" charset="0"/>
              </a:rPr>
              <a:t> Up Front</a:t>
            </a:r>
          </a:p>
        </p:txBody>
      </p:sp>
      <p:sp>
        <p:nvSpPr>
          <p:cNvPr id="15" name="TextBox 14">
            <a:extLst>
              <a:ext uri="{FF2B5EF4-FFF2-40B4-BE49-F238E27FC236}">
                <a16:creationId xmlns:a16="http://schemas.microsoft.com/office/drawing/2014/main" id="{89E061C6-F8D4-E58E-2220-2825DDD4617C}"/>
              </a:ext>
            </a:extLst>
          </p:cNvPr>
          <p:cNvSpPr txBox="1"/>
          <p:nvPr/>
        </p:nvSpPr>
        <p:spPr>
          <a:xfrm>
            <a:off x="2317544" y="3459353"/>
            <a:ext cx="4101630" cy="830997"/>
          </a:xfrm>
          <a:prstGeom prst="rect">
            <a:avLst/>
          </a:prstGeom>
          <a:noFill/>
        </p:spPr>
        <p:txBody>
          <a:bodyPr wrap="square" lIns="0" rIns="0" rtlCol="0">
            <a:spAutoFit/>
          </a:bodyPr>
          <a:lstStyle/>
          <a:p>
            <a:r>
              <a:rPr lang="en-US" sz="2400">
                <a:solidFill>
                  <a:schemeClr val="tx2"/>
                </a:solidFill>
                <a:latin typeface="Corbel" panose="020B0503020204020204" pitchFamily="34" charset="0"/>
                <a:ea typeface="Roboto Condensed Light" panose="02000000000000000000" pitchFamily="2" charset="0"/>
                <a:cs typeface="Roboto Condensed Light" panose="02000000000000000000" pitchFamily="2" charset="0"/>
              </a:rPr>
              <a:t>Have a </a:t>
            </a:r>
            <a:r>
              <a:rPr lang="en-US" sz="2400" b="1">
                <a:solidFill>
                  <a:schemeClr val="tx2"/>
                </a:solidFill>
                <a:latin typeface="Corbel" panose="020B0503020204020204" pitchFamily="34" charset="0"/>
                <a:ea typeface="Roboto Condensed Light" panose="02000000000000000000" pitchFamily="2" charset="0"/>
                <a:cs typeface="Roboto Condensed Light" panose="02000000000000000000" pitchFamily="2" charset="0"/>
              </a:rPr>
              <a:t>Good Partner </a:t>
            </a:r>
            <a:r>
              <a:rPr lang="en-US" sz="2400">
                <a:solidFill>
                  <a:schemeClr val="tx2"/>
                </a:solidFill>
                <a:latin typeface="Corbel" panose="020B0503020204020204" pitchFamily="34" charset="0"/>
                <a:ea typeface="Roboto Condensed Light" panose="02000000000000000000" pitchFamily="2" charset="0"/>
                <a:cs typeface="Roboto Condensed Light" panose="02000000000000000000" pitchFamily="2" charset="0"/>
              </a:rPr>
              <a:t>vs. Standard Purchasing Agent</a:t>
            </a:r>
          </a:p>
        </p:txBody>
      </p:sp>
      <p:sp>
        <p:nvSpPr>
          <p:cNvPr id="18" name="TextBox 17">
            <a:extLst>
              <a:ext uri="{FF2B5EF4-FFF2-40B4-BE49-F238E27FC236}">
                <a16:creationId xmlns:a16="http://schemas.microsoft.com/office/drawing/2014/main" id="{D47778F0-7A05-FE34-0CF4-FDB3E258CC5D}"/>
              </a:ext>
            </a:extLst>
          </p:cNvPr>
          <p:cNvSpPr txBox="1"/>
          <p:nvPr/>
        </p:nvSpPr>
        <p:spPr>
          <a:xfrm>
            <a:off x="2317544" y="4929515"/>
            <a:ext cx="7367632" cy="830997"/>
          </a:xfrm>
          <a:prstGeom prst="rect">
            <a:avLst/>
          </a:prstGeom>
          <a:noFill/>
        </p:spPr>
        <p:txBody>
          <a:bodyPr wrap="square" lIns="0" rIns="0" rtlCol="0">
            <a:spAutoFit/>
          </a:bodyPr>
          <a:lstStyle/>
          <a:p>
            <a:r>
              <a:rPr lang="en-US" sz="2400">
                <a:solidFill>
                  <a:schemeClr val="tx2"/>
                </a:solidFill>
                <a:latin typeface="Corbel" panose="020B0503020204020204" pitchFamily="34" charset="0"/>
                <a:ea typeface="Roboto Condensed Light" panose="02000000000000000000" pitchFamily="2" charset="0"/>
                <a:cs typeface="Roboto Condensed Light" panose="02000000000000000000" pitchFamily="2" charset="0"/>
              </a:rPr>
              <a:t>Make Sure Vendor/Partner has Done this with Other Sites &amp; has </a:t>
            </a:r>
            <a:r>
              <a:rPr lang="en-US" sz="2400" b="1">
                <a:solidFill>
                  <a:schemeClr val="tx2"/>
                </a:solidFill>
                <a:latin typeface="Corbel" panose="020B0503020204020204" pitchFamily="34" charset="0"/>
                <a:ea typeface="Roboto Condensed Light" panose="02000000000000000000" pitchFamily="2" charset="0"/>
                <a:cs typeface="Roboto Condensed Light" panose="02000000000000000000" pitchFamily="2" charset="0"/>
              </a:rPr>
              <a:t>Expertise</a:t>
            </a:r>
            <a:r>
              <a:rPr lang="en-US" sz="2400">
                <a:solidFill>
                  <a:schemeClr val="tx2"/>
                </a:solidFill>
                <a:latin typeface="Corbel" panose="020B0503020204020204" pitchFamily="34" charset="0"/>
                <a:ea typeface="Roboto Condensed Light" panose="02000000000000000000" pitchFamily="2" charset="0"/>
                <a:cs typeface="Roboto Condensed Light" panose="02000000000000000000" pitchFamily="2" charset="0"/>
              </a:rPr>
              <a:t> </a:t>
            </a:r>
            <a:r>
              <a:rPr lang="en-US" sz="2400" b="1">
                <a:solidFill>
                  <a:schemeClr val="tx2"/>
                </a:solidFill>
                <a:latin typeface="Corbel" panose="020B0503020204020204" pitchFamily="34" charset="0"/>
                <a:ea typeface="Roboto Condensed Light" panose="02000000000000000000" pitchFamily="2" charset="0"/>
                <a:cs typeface="Roboto Condensed Light" panose="02000000000000000000" pitchFamily="2" charset="0"/>
              </a:rPr>
              <a:t>with MEDITECH </a:t>
            </a:r>
            <a:r>
              <a:rPr lang="en-US" sz="2400">
                <a:solidFill>
                  <a:schemeClr val="tx2"/>
                </a:solidFill>
                <a:latin typeface="Corbel" panose="020B0503020204020204" pitchFamily="34" charset="0"/>
                <a:ea typeface="Roboto Condensed Light" panose="02000000000000000000" pitchFamily="2" charset="0"/>
                <a:cs typeface="Roboto Condensed Light" panose="02000000000000000000" pitchFamily="2" charset="0"/>
              </a:rPr>
              <a:t>and Advisor</a:t>
            </a:r>
          </a:p>
        </p:txBody>
      </p:sp>
      <p:sp>
        <p:nvSpPr>
          <p:cNvPr id="21" name="TextBox 20">
            <a:extLst>
              <a:ext uri="{FF2B5EF4-FFF2-40B4-BE49-F238E27FC236}">
                <a16:creationId xmlns:a16="http://schemas.microsoft.com/office/drawing/2014/main" id="{1CD6054C-0D2B-3D77-8346-84D4233F3DA9}"/>
              </a:ext>
            </a:extLst>
          </p:cNvPr>
          <p:cNvSpPr txBox="1"/>
          <p:nvPr/>
        </p:nvSpPr>
        <p:spPr>
          <a:xfrm>
            <a:off x="7918184" y="2139844"/>
            <a:ext cx="3885040" cy="461665"/>
          </a:xfrm>
          <a:prstGeom prst="rect">
            <a:avLst/>
          </a:prstGeom>
          <a:noFill/>
        </p:spPr>
        <p:txBody>
          <a:bodyPr wrap="square" lIns="0" rIns="0" rtlCol="0">
            <a:spAutoFit/>
          </a:bodyPr>
          <a:lstStyle/>
          <a:p>
            <a:r>
              <a:rPr lang="en-US" sz="2400">
                <a:solidFill>
                  <a:schemeClr val="tx2"/>
                </a:solidFill>
                <a:latin typeface="Corbel" panose="020B0503020204020204" pitchFamily="34" charset="0"/>
                <a:ea typeface="Roboto Condensed Light" panose="02000000000000000000" pitchFamily="2" charset="0"/>
                <a:cs typeface="Roboto Condensed Light" panose="02000000000000000000" pitchFamily="2" charset="0"/>
              </a:rPr>
              <a:t>Elbow to Elbow </a:t>
            </a:r>
            <a:r>
              <a:rPr lang="en-US" sz="2400" b="1">
                <a:solidFill>
                  <a:schemeClr val="tx2"/>
                </a:solidFill>
                <a:latin typeface="Corbel" panose="020B0503020204020204" pitchFamily="34" charset="0"/>
                <a:ea typeface="Roboto Condensed Light" panose="02000000000000000000" pitchFamily="2" charset="0"/>
                <a:cs typeface="Roboto Condensed Light" panose="02000000000000000000" pitchFamily="2" charset="0"/>
              </a:rPr>
              <a:t>Training</a:t>
            </a:r>
          </a:p>
        </p:txBody>
      </p:sp>
      <p:sp>
        <p:nvSpPr>
          <p:cNvPr id="26" name="TextBox 25">
            <a:extLst>
              <a:ext uri="{FF2B5EF4-FFF2-40B4-BE49-F238E27FC236}">
                <a16:creationId xmlns:a16="http://schemas.microsoft.com/office/drawing/2014/main" id="{156DA214-D841-39A6-3A45-EAFFFAAD2710}"/>
              </a:ext>
            </a:extLst>
          </p:cNvPr>
          <p:cNvSpPr txBox="1"/>
          <p:nvPr/>
        </p:nvSpPr>
        <p:spPr>
          <a:xfrm>
            <a:off x="7918184" y="3610005"/>
            <a:ext cx="3885040" cy="461665"/>
          </a:xfrm>
          <a:prstGeom prst="rect">
            <a:avLst/>
          </a:prstGeom>
          <a:noFill/>
        </p:spPr>
        <p:txBody>
          <a:bodyPr wrap="square" lIns="0" rIns="0" rtlCol="0">
            <a:spAutoFit/>
          </a:bodyPr>
          <a:lstStyle/>
          <a:p>
            <a:r>
              <a:rPr lang="en-US" sz="2400">
                <a:solidFill>
                  <a:schemeClr val="tx2"/>
                </a:solidFill>
                <a:latin typeface="Corbel" panose="020B0503020204020204" pitchFamily="34" charset="0"/>
                <a:ea typeface="Roboto Condensed Light" panose="02000000000000000000" pitchFamily="2" charset="0"/>
                <a:cs typeface="Roboto Condensed Light" panose="02000000000000000000" pitchFamily="2" charset="0"/>
              </a:rPr>
              <a:t>Assign and Train </a:t>
            </a:r>
            <a:r>
              <a:rPr lang="en-US" sz="2400" b="1">
                <a:solidFill>
                  <a:schemeClr val="tx2"/>
                </a:solidFill>
                <a:latin typeface="Corbel" panose="020B0503020204020204" pitchFamily="34" charset="0"/>
                <a:ea typeface="Roboto Condensed Light" panose="02000000000000000000" pitchFamily="2" charset="0"/>
                <a:cs typeface="Roboto Condensed Light" panose="02000000000000000000" pitchFamily="2" charset="0"/>
              </a:rPr>
              <a:t>Power Users</a:t>
            </a:r>
          </a:p>
        </p:txBody>
      </p:sp>
      <p:grpSp>
        <p:nvGrpSpPr>
          <p:cNvPr id="77" name="Group 76">
            <a:extLst>
              <a:ext uri="{FF2B5EF4-FFF2-40B4-BE49-F238E27FC236}">
                <a16:creationId xmlns:a16="http://schemas.microsoft.com/office/drawing/2014/main" id="{DD37634B-54F1-EDB8-5531-0C8036BF8B29}"/>
              </a:ext>
            </a:extLst>
          </p:cNvPr>
          <p:cNvGrpSpPr/>
          <p:nvPr/>
        </p:nvGrpSpPr>
        <p:grpSpPr>
          <a:xfrm>
            <a:off x="1063960" y="1906702"/>
            <a:ext cx="1016000" cy="1016000"/>
            <a:chOff x="1063960" y="1906702"/>
            <a:chExt cx="1016000" cy="1016000"/>
          </a:xfrm>
        </p:grpSpPr>
        <p:sp>
          <p:nvSpPr>
            <p:cNvPr id="40" name="Oval 39">
              <a:extLst>
                <a:ext uri="{FF2B5EF4-FFF2-40B4-BE49-F238E27FC236}">
                  <a16:creationId xmlns:a16="http://schemas.microsoft.com/office/drawing/2014/main" id="{D6E9F197-4BD5-9EC0-AB9D-8F8730B0B274}"/>
                </a:ext>
              </a:extLst>
            </p:cNvPr>
            <p:cNvSpPr/>
            <p:nvPr/>
          </p:nvSpPr>
          <p:spPr>
            <a:xfrm>
              <a:off x="1063960" y="1906702"/>
              <a:ext cx="1016000" cy="1016000"/>
            </a:xfrm>
            <a:prstGeom prst="ellipse">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200"/>
            </a:p>
          </p:txBody>
        </p:sp>
        <p:pic>
          <p:nvPicPr>
            <p:cNvPr id="66" name="Graphic 65" descr="Playbook with solid fill">
              <a:extLst>
                <a:ext uri="{FF2B5EF4-FFF2-40B4-BE49-F238E27FC236}">
                  <a16:creationId xmlns:a16="http://schemas.microsoft.com/office/drawing/2014/main" id="{09E7B9E4-E636-1A30-2902-933075CAD134}"/>
                </a:ext>
              </a:extLst>
            </p:cNvPr>
            <p:cNvPicPr>
              <a:picLocks noChangeAspect="1"/>
            </p:cNvPicPr>
            <p:nvPr/>
          </p:nvPicPr>
          <p:blipFill>
            <a:blip r:embed="rId3">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1235739" y="2094351"/>
              <a:ext cx="640702" cy="640702"/>
            </a:xfrm>
            <a:prstGeom prst="rect">
              <a:avLst/>
            </a:prstGeom>
          </p:spPr>
        </p:pic>
      </p:grpSp>
      <p:grpSp>
        <p:nvGrpSpPr>
          <p:cNvPr id="78" name="Group 77">
            <a:extLst>
              <a:ext uri="{FF2B5EF4-FFF2-40B4-BE49-F238E27FC236}">
                <a16:creationId xmlns:a16="http://schemas.microsoft.com/office/drawing/2014/main" id="{27E78642-4AFE-450B-CDA9-C11E120D543D}"/>
              </a:ext>
            </a:extLst>
          </p:cNvPr>
          <p:cNvGrpSpPr/>
          <p:nvPr/>
        </p:nvGrpSpPr>
        <p:grpSpPr>
          <a:xfrm>
            <a:off x="1063960" y="3371858"/>
            <a:ext cx="1016000" cy="1016000"/>
            <a:chOff x="1063960" y="3371858"/>
            <a:chExt cx="1016000" cy="1016000"/>
          </a:xfrm>
        </p:grpSpPr>
        <p:sp>
          <p:nvSpPr>
            <p:cNvPr id="54" name="Oval 53">
              <a:extLst>
                <a:ext uri="{FF2B5EF4-FFF2-40B4-BE49-F238E27FC236}">
                  <a16:creationId xmlns:a16="http://schemas.microsoft.com/office/drawing/2014/main" id="{77333899-EBAF-4BD7-28BE-FB3370648733}"/>
                </a:ext>
              </a:extLst>
            </p:cNvPr>
            <p:cNvSpPr/>
            <p:nvPr/>
          </p:nvSpPr>
          <p:spPr>
            <a:xfrm>
              <a:off x="1063960" y="3371858"/>
              <a:ext cx="1016000" cy="1016000"/>
            </a:xfrm>
            <a:prstGeom prst="ellipse">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200"/>
            </a:p>
          </p:txBody>
        </p:sp>
        <p:pic>
          <p:nvPicPr>
            <p:cNvPr id="70" name="Graphic 69" descr="Handshake with solid fill">
              <a:extLst>
                <a:ext uri="{FF2B5EF4-FFF2-40B4-BE49-F238E27FC236}">
                  <a16:creationId xmlns:a16="http://schemas.microsoft.com/office/drawing/2014/main" id="{243E8DD7-A3BC-FBEA-E367-60118D79334B}"/>
                </a:ext>
              </a:extLst>
            </p:cNvPr>
            <p:cNvPicPr>
              <a:picLocks noChangeAspect="1"/>
            </p:cNvPicPr>
            <p:nvPr/>
          </p:nvPicPr>
          <p:blipFill>
            <a:blip r:embed="rId5">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p:blipFill>
          <p:spPr>
            <a:xfrm>
              <a:off x="1235739" y="3555773"/>
              <a:ext cx="678024" cy="678024"/>
            </a:xfrm>
            <a:prstGeom prst="rect">
              <a:avLst/>
            </a:prstGeom>
          </p:spPr>
        </p:pic>
      </p:grpSp>
      <p:grpSp>
        <p:nvGrpSpPr>
          <p:cNvPr id="81" name="Group 80">
            <a:extLst>
              <a:ext uri="{FF2B5EF4-FFF2-40B4-BE49-F238E27FC236}">
                <a16:creationId xmlns:a16="http://schemas.microsoft.com/office/drawing/2014/main" id="{E5957F4C-5270-02A8-2D00-E3713C9EE174}"/>
              </a:ext>
            </a:extLst>
          </p:cNvPr>
          <p:cNvGrpSpPr/>
          <p:nvPr/>
        </p:nvGrpSpPr>
        <p:grpSpPr>
          <a:xfrm>
            <a:off x="6660679" y="1906702"/>
            <a:ext cx="1016000" cy="1016000"/>
            <a:chOff x="6660679" y="1906702"/>
            <a:chExt cx="1016000" cy="1016000"/>
          </a:xfrm>
        </p:grpSpPr>
        <p:sp>
          <p:nvSpPr>
            <p:cNvPr id="43" name="Oval 42">
              <a:extLst>
                <a:ext uri="{FF2B5EF4-FFF2-40B4-BE49-F238E27FC236}">
                  <a16:creationId xmlns:a16="http://schemas.microsoft.com/office/drawing/2014/main" id="{D3F70B57-C877-BC79-2080-DF265E7B6546}"/>
                </a:ext>
              </a:extLst>
            </p:cNvPr>
            <p:cNvSpPr/>
            <p:nvPr/>
          </p:nvSpPr>
          <p:spPr>
            <a:xfrm>
              <a:off x="6660679" y="1906702"/>
              <a:ext cx="1016000" cy="1016000"/>
            </a:xfrm>
            <a:prstGeom prst="ellipse">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200"/>
            </a:p>
          </p:txBody>
        </p:sp>
        <p:pic>
          <p:nvPicPr>
            <p:cNvPr id="72" name="Graphic 71" descr="Teacher with solid fill">
              <a:extLst>
                <a:ext uri="{FF2B5EF4-FFF2-40B4-BE49-F238E27FC236}">
                  <a16:creationId xmlns:a16="http://schemas.microsoft.com/office/drawing/2014/main" id="{642F8E73-C5F3-0C7B-44A8-81DB5FE87B76}"/>
                </a:ext>
              </a:extLst>
            </p:cNvPr>
            <p:cNvPicPr>
              <a:picLocks noChangeAspect="1"/>
            </p:cNvPicPr>
            <p:nvPr/>
          </p:nvPicPr>
          <p:blipFill>
            <a:blip r:embed="rId7">
              <a:extLst>
                <a:ext uri="{28A0092B-C50C-407E-A947-70E740481C1C}">
                  <a14:useLocalDpi xmlns:a14="http://schemas.microsoft.com/office/drawing/2010/main"/>
                </a:ext>
                <a:ext uri="{96DAC541-7B7A-43D3-8B79-37D633B846F1}">
                  <asvg:svgBlip xmlns:asvg="http://schemas.microsoft.com/office/drawing/2016/SVG/main" r:embed="rId8"/>
                </a:ext>
              </a:extLst>
            </a:blip>
            <a:stretch>
              <a:fillRect/>
            </a:stretch>
          </p:blipFill>
          <p:spPr>
            <a:xfrm>
              <a:off x="6849576" y="2094968"/>
              <a:ext cx="638205" cy="638205"/>
            </a:xfrm>
            <a:prstGeom prst="rect">
              <a:avLst/>
            </a:prstGeom>
          </p:spPr>
        </p:pic>
      </p:grpSp>
      <p:grpSp>
        <p:nvGrpSpPr>
          <p:cNvPr id="80" name="Group 79">
            <a:extLst>
              <a:ext uri="{FF2B5EF4-FFF2-40B4-BE49-F238E27FC236}">
                <a16:creationId xmlns:a16="http://schemas.microsoft.com/office/drawing/2014/main" id="{705791F7-870F-B06A-CD52-CFD2CBC63A5D}"/>
              </a:ext>
            </a:extLst>
          </p:cNvPr>
          <p:cNvGrpSpPr/>
          <p:nvPr/>
        </p:nvGrpSpPr>
        <p:grpSpPr>
          <a:xfrm>
            <a:off x="6660679" y="3371858"/>
            <a:ext cx="1016000" cy="1016000"/>
            <a:chOff x="6660679" y="3371858"/>
            <a:chExt cx="1016000" cy="1016000"/>
          </a:xfrm>
        </p:grpSpPr>
        <p:sp>
          <p:nvSpPr>
            <p:cNvPr id="32" name="Oval 31">
              <a:extLst>
                <a:ext uri="{FF2B5EF4-FFF2-40B4-BE49-F238E27FC236}">
                  <a16:creationId xmlns:a16="http://schemas.microsoft.com/office/drawing/2014/main" id="{66ED7725-C76C-75DF-6FC3-0BF67920019A}"/>
                </a:ext>
              </a:extLst>
            </p:cNvPr>
            <p:cNvSpPr/>
            <p:nvPr/>
          </p:nvSpPr>
          <p:spPr>
            <a:xfrm>
              <a:off x="6660679" y="3371858"/>
              <a:ext cx="1016000" cy="1016000"/>
            </a:xfrm>
            <a:prstGeom prst="ellipse">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200"/>
            </a:p>
          </p:txBody>
        </p:sp>
        <p:pic>
          <p:nvPicPr>
            <p:cNvPr id="74" name="Graphic 73" descr="Social network with solid fill">
              <a:extLst>
                <a:ext uri="{FF2B5EF4-FFF2-40B4-BE49-F238E27FC236}">
                  <a16:creationId xmlns:a16="http://schemas.microsoft.com/office/drawing/2014/main" id="{13F5D186-ECAE-244D-9887-02DD22575298}"/>
                </a:ext>
              </a:extLst>
            </p:cNvPr>
            <p:cNvPicPr>
              <a:picLocks noChangeAspect="1"/>
            </p:cNvPicPr>
            <p:nvPr/>
          </p:nvPicPr>
          <p:blipFill>
            <a:blip r:embed="rId9">
              <a:extLst>
                <a:ext uri="{28A0092B-C50C-407E-A947-70E740481C1C}">
                  <a14:useLocalDpi xmlns:a14="http://schemas.microsoft.com/office/drawing/2010/main"/>
                </a:ext>
                <a:ext uri="{96DAC541-7B7A-43D3-8B79-37D633B846F1}">
                  <asvg:svgBlip xmlns:asvg="http://schemas.microsoft.com/office/drawing/2016/SVG/main" r:embed="rId10"/>
                </a:ext>
              </a:extLst>
            </a:blip>
            <a:stretch>
              <a:fillRect/>
            </a:stretch>
          </p:blipFill>
          <p:spPr>
            <a:xfrm>
              <a:off x="6830914" y="3555773"/>
              <a:ext cx="676843" cy="676843"/>
            </a:xfrm>
            <a:prstGeom prst="rect">
              <a:avLst/>
            </a:prstGeom>
          </p:spPr>
        </p:pic>
      </p:grpSp>
      <p:grpSp>
        <p:nvGrpSpPr>
          <p:cNvPr id="79" name="Group 78">
            <a:extLst>
              <a:ext uri="{FF2B5EF4-FFF2-40B4-BE49-F238E27FC236}">
                <a16:creationId xmlns:a16="http://schemas.microsoft.com/office/drawing/2014/main" id="{2A2CE905-5966-AEA6-1E15-096AE729BD9B}"/>
              </a:ext>
            </a:extLst>
          </p:cNvPr>
          <p:cNvGrpSpPr/>
          <p:nvPr/>
        </p:nvGrpSpPr>
        <p:grpSpPr>
          <a:xfrm>
            <a:off x="1063960" y="4837014"/>
            <a:ext cx="1016000" cy="1016000"/>
            <a:chOff x="1063960" y="4837014"/>
            <a:chExt cx="1016000" cy="1016000"/>
          </a:xfrm>
        </p:grpSpPr>
        <p:sp>
          <p:nvSpPr>
            <p:cNvPr id="57" name="Oval 56">
              <a:extLst>
                <a:ext uri="{FF2B5EF4-FFF2-40B4-BE49-F238E27FC236}">
                  <a16:creationId xmlns:a16="http://schemas.microsoft.com/office/drawing/2014/main" id="{65DEBBE1-6A74-884B-6231-80B12F477C6E}"/>
                </a:ext>
              </a:extLst>
            </p:cNvPr>
            <p:cNvSpPr/>
            <p:nvPr/>
          </p:nvSpPr>
          <p:spPr>
            <a:xfrm>
              <a:off x="1063960" y="4837014"/>
              <a:ext cx="1016000" cy="1016000"/>
            </a:xfrm>
            <a:prstGeom prst="ellipse">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200"/>
            </a:p>
          </p:txBody>
        </p:sp>
        <p:pic>
          <p:nvPicPr>
            <p:cNvPr id="76" name="Graphic 75" descr="Excellent with solid fill">
              <a:extLst>
                <a:ext uri="{FF2B5EF4-FFF2-40B4-BE49-F238E27FC236}">
                  <a16:creationId xmlns:a16="http://schemas.microsoft.com/office/drawing/2014/main" id="{0C312CF8-6CC2-C26E-410E-B6C2140E673E}"/>
                </a:ext>
              </a:extLst>
            </p:cNvPr>
            <p:cNvPicPr>
              <a:picLocks noChangeAspect="1"/>
            </p:cNvPicPr>
            <p:nvPr/>
          </p:nvPicPr>
          <p:blipFill>
            <a:blip r:embed="rId11">
              <a:extLst>
                <a:ext uri="{28A0092B-C50C-407E-A947-70E740481C1C}">
                  <a14:useLocalDpi xmlns:a14="http://schemas.microsoft.com/office/drawing/2010/main"/>
                </a:ext>
                <a:ext uri="{96DAC541-7B7A-43D3-8B79-37D633B846F1}">
                  <asvg:svgBlip xmlns:asvg="http://schemas.microsoft.com/office/drawing/2016/SVG/main" r:embed="rId12"/>
                </a:ext>
              </a:extLst>
            </a:blip>
            <a:stretch>
              <a:fillRect/>
            </a:stretch>
          </p:blipFill>
          <p:spPr>
            <a:xfrm>
              <a:off x="1257512" y="5033993"/>
              <a:ext cx="640702" cy="640702"/>
            </a:xfrm>
            <a:prstGeom prst="rect">
              <a:avLst/>
            </a:prstGeom>
          </p:spPr>
        </p:pic>
      </p:grpSp>
    </p:spTree>
    <p:extLst>
      <p:ext uri="{BB962C8B-B14F-4D97-AF65-F5344CB8AC3E}">
        <p14:creationId xmlns:p14="http://schemas.microsoft.com/office/powerpoint/2010/main" val="48858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accel="50000" fill="hold" nodeType="afterEffect" p14:presetBounceEnd="50000">
                                      <p:stCondLst>
                                        <p:cond delay="0"/>
                                      </p:stCondLst>
                                      <p:childTnLst>
                                        <p:set>
                                          <p:cBhvr>
                                            <p:cTn id="6" dur="1" fill="hold">
                                              <p:stCondLst>
                                                <p:cond delay="0"/>
                                              </p:stCondLst>
                                            </p:cTn>
                                            <p:tgtEl>
                                              <p:spTgt spid="77"/>
                                            </p:tgtEl>
                                            <p:attrNameLst>
                                              <p:attrName>style.visibility</p:attrName>
                                            </p:attrNameLst>
                                          </p:cBhvr>
                                          <p:to>
                                            <p:strVal val="visible"/>
                                          </p:to>
                                        </p:set>
                                        <p:anim calcmode="lin" valueType="num" p14:bounceEnd="50000">
                                          <p:cBhvr additive="base">
                                            <p:cTn id="7" dur="1000" fill="hold"/>
                                            <p:tgtEl>
                                              <p:spTgt spid="77"/>
                                            </p:tgtEl>
                                            <p:attrNameLst>
                                              <p:attrName>ppt_x</p:attrName>
                                            </p:attrNameLst>
                                          </p:cBhvr>
                                          <p:tavLst>
                                            <p:tav tm="0">
                                              <p:val>
                                                <p:strVal val="1+#ppt_w/2"/>
                                              </p:val>
                                            </p:tav>
                                            <p:tav tm="100000">
                                              <p:val>
                                                <p:strVal val="#ppt_x"/>
                                              </p:val>
                                            </p:tav>
                                          </p:tavLst>
                                        </p:anim>
                                        <p:anim calcmode="lin" valueType="num" p14:bounceEnd="50000">
                                          <p:cBhvr additive="base">
                                            <p:cTn id="8" dur="1000" fill="hold"/>
                                            <p:tgtEl>
                                              <p:spTgt spid="77"/>
                                            </p:tgtEl>
                                            <p:attrNameLst>
                                              <p:attrName>ppt_y</p:attrName>
                                            </p:attrNameLst>
                                          </p:cBhvr>
                                          <p:tavLst>
                                            <p:tav tm="0">
                                              <p:val>
                                                <p:strVal val="#ppt_y"/>
                                              </p:val>
                                            </p:tav>
                                            <p:tav tm="100000">
                                              <p:val>
                                                <p:strVal val="#ppt_y"/>
                                              </p:val>
                                            </p:tav>
                                          </p:tavLst>
                                        </p:anim>
                                      </p:childTnLst>
                                    </p:cTn>
                                  </p:par>
                                  <p:par>
                                    <p:cTn id="9" presetID="22" presetClass="entr" presetSubtype="8" fill="hold" grpId="0" nodeType="withEffect">
                                      <p:stCondLst>
                                        <p:cond delay="300"/>
                                      </p:stCondLst>
                                      <p:childTnLst>
                                        <p:set>
                                          <p:cBhvr>
                                            <p:cTn id="10" dur="1" fill="hold">
                                              <p:stCondLst>
                                                <p:cond delay="0"/>
                                              </p:stCondLst>
                                            </p:cTn>
                                            <p:tgtEl>
                                              <p:spTgt spid="12"/>
                                            </p:tgtEl>
                                            <p:attrNameLst>
                                              <p:attrName>style.visibility</p:attrName>
                                            </p:attrNameLst>
                                          </p:cBhvr>
                                          <p:to>
                                            <p:strVal val="visible"/>
                                          </p:to>
                                        </p:set>
                                        <p:animEffect transition="in" filter="wipe(left)">
                                          <p:cBhvr>
                                            <p:cTn id="11" dur="500"/>
                                            <p:tgtEl>
                                              <p:spTgt spid="12"/>
                                            </p:tgtEl>
                                          </p:cBhvr>
                                        </p:animEffect>
                                      </p:childTnLst>
                                    </p:cTn>
                                  </p:par>
                                </p:childTnLst>
                              </p:cTn>
                            </p:par>
                            <p:par>
                              <p:cTn id="12" fill="hold">
                                <p:stCondLst>
                                  <p:cond delay="1000"/>
                                </p:stCondLst>
                                <p:childTnLst>
                                  <p:par>
                                    <p:cTn id="13" presetID="2" presetClass="entr" presetSubtype="2" accel="50000" fill="hold" nodeType="afterEffect" p14:presetBounceEnd="50000">
                                      <p:stCondLst>
                                        <p:cond delay="0"/>
                                      </p:stCondLst>
                                      <p:childTnLst>
                                        <p:set>
                                          <p:cBhvr>
                                            <p:cTn id="14" dur="1" fill="hold">
                                              <p:stCondLst>
                                                <p:cond delay="0"/>
                                              </p:stCondLst>
                                            </p:cTn>
                                            <p:tgtEl>
                                              <p:spTgt spid="78"/>
                                            </p:tgtEl>
                                            <p:attrNameLst>
                                              <p:attrName>style.visibility</p:attrName>
                                            </p:attrNameLst>
                                          </p:cBhvr>
                                          <p:to>
                                            <p:strVal val="visible"/>
                                          </p:to>
                                        </p:set>
                                        <p:anim calcmode="lin" valueType="num" p14:bounceEnd="50000">
                                          <p:cBhvr additive="base">
                                            <p:cTn id="15" dur="1000" fill="hold"/>
                                            <p:tgtEl>
                                              <p:spTgt spid="78"/>
                                            </p:tgtEl>
                                            <p:attrNameLst>
                                              <p:attrName>ppt_x</p:attrName>
                                            </p:attrNameLst>
                                          </p:cBhvr>
                                          <p:tavLst>
                                            <p:tav tm="0">
                                              <p:val>
                                                <p:strVal val="1+#ppt_w/2"/>
                                              </p:val>
                                            </p:tav>
                                            <p:tav tm="100000">
                                              <p:val>
                                                <p:strVal val="#ppt_x"/>
                                              </p:val>
                                            </p:tav>
                                          </p:tavLst>
                                        </p:anim>
                                        <p:anim calcmode="lin" valueType="num" p14:bounceEnd="50000">
                                          <p:cBhvr additive="base">
                                            <p:cTn id="16" dur="1000" fill="hold"/>
                                            <p:tgtEl>
                                              <p:spTgt spid="78"/>
                                            </p:tgtEl>
                                            <p:attrNameLst>
                                              <p:attrName>ppt_y</p:attrName>
                                            </p:attrNameLst>
                                          </p:cBhvr>
                                          <p:tavLst>
                                            <p:tav tm="0">
                                              <p:val>
                                                <p:strVal val="#ppt_y"/>
                                              </p:val>
                                            </p:tav>
                                            <p:tav tm="100000">
                                              <p:val>
                                                <p:strVal val="#ppt_y"/>
                                              </p:val>
                                            </p:tav>
                                          </p:tavLst>
                                        </p:anim>
                                      </p:childTnLst>
                                    </p:cTn>
                                  </p:par>
                                  <p:par>
                                    <p:cTn id="17" presetID="22" presetClass="entr" presetSubtype="8" fill="hold" grpId="0" nodeType="withEffect">
                                      <p:stCondLst>
                                        <p:cond delay="300"/>
                                      </p:stCondLst>
                                      <p:childTnLst>
                                        <p:set>
                                          <p:cBhvr>
                                            <p:cTn id="18" dur="1" fill="hold">
                                              <p:stCondLst>
                                                <p:cond delay="0"/>
                                              </p:stCondLst>
                                            </p:cTn>
                                            <p:tgtEl>
                                              <p:spTgt spid="15"/>
                                            </p:tgtEl>
                                            <p:attrNameLst>
                                              <p:attrName>style.visibility</p:attrName>
                                            </p:attrNameLst>
                                          </p:cBhvr>
                                          <p:to>
                                            <p:strVal val="visible"/>
                                          </p:to>
                                        </p:set>
                                        <p:animEffect transition="in" filter="wipe(left)">
                                          <p:cBhvr>
                                            <p:cTn id="19" dur="500"/>
                                            <p:tgtEl>
                                              <p:spTgt spid="15"/>
                                            </p:tgtEl>
                                          </p:cBhvr>
                                        </p:animEffect>
                                      </p:childTnLst>
                                    </p:cTn>
                                  </p:par>
                                </p:childTnLst>
                              </p:cTn>
                            </p:par>
                            <p:par>
                              <p:cTn id="20" fill="hold">
                                <p:stCondLst>
                                  <p:cond delay="2000"/>
                                </p:stCondLst>
                                <p:childTnLst>
                                  <p:par>
                                    <p:cTn id="21" presetID="2" presetClass="entr" presetSubtype="2" accel="50000" fill="hold" nodeType="afterEffect" p14:presetBounceEnd="50000">
                                      <p:stCondLst>
                                        <p:cond delay="0"/>
                                      </p:stCondLst>
                                      <p:childTnLst>
                                        <p:set>
                                          <p:cBhvr>
                                            <p:cTn id="22" dur="1" fill="hold">
                                              <p:stCondLst>
                                                <p:cond delay="0"/>
                                              </p:stCondLst>
                                            </p:cTn>
                                            <p:tgtEl>
                                              <p:spTgt spid="79"/>
                                            </p:tgtEl>
                                            <p:attrNameLst>
                                              <p:attrName>style.visibility</p:attrName>
                                            </p:attrNameLst>
                                          </p:cBhvr>
                                          <p:to>
                                            <p:strVal val="visible"/>
                                          </p:to>
                                        </p:set>
                                        <p:anim calcmode="lin" valueType="num" p14:bounceEnd="50000">
                                          <p:cBhvr additive="base">
                                            <p:cTn id="23" dur="1000" fill="hold"/>
                                            <p:tgtEl>
                                              <p:spTgt spid="79"/>
                                            </p:tgtEl>
                                            <p:attrNameLst>
                                              <p:attrName>ppt_x</p:attrName>
                                            </p:attrNameLst>
                                          </p:cBhvr>
                                          <p:tavLst>
                                            <p:tav tm="0">
                                              <p:val>
                                                <p:strVal val="1+#ppt_w/2"/>
                                              </p:val>
                                            </p:tav>
                                            <p:tav tm="100000">
                                              <p:val>
                                                <p:strVal val="#ppt_x"/>
                                              </p:val>
                                            </p:tav>
                                          </p:tavLst>
                                        </p:anim>
                                        <p:anim calcmode="lin" valueType="num" p14:bounceEnd="50000">
                                          <p:cBhvr additive="base">
                                            <p:cTn id="24" dur="1000" fill="hold"/>
                                            <p:tgtEl>
                                              <p:spTgt spid="79"/>
                                            </p:tgtEl>
                                            <p:attrNameLst>
                                              <p:attrName>ppt_y</p:attrName>
                                            </p:attrNameLst>
                                          </p:cBhvr>
                                          <p:tavLst>
                                            <p:tav tm="0">
                                              <p:val>
                                                <p:strVal val="#ppt_y"/>
                                              </p:val>
                                            </p:tav>
                                            <p:tav tm="100000">
                                              <p:val>
                                                <p:strVal val="#ppt_y"/>
                                              </p:val>
                                            </p:tav>
                                          </p:tavLst>
                                        </p:anim>
                                      </p:childTnLst>
                                    </p:cTn>
                                  </p:par>
                                  <p:par>
                                    <p:cTn id="25" presetID="22" presetClass="entr" presetSubtype="8" fill="hold" grpId="0" nodeType="withEffect">
                                      <p:stCondLst>
                                        <p:cond delay="300"/>
                                      </p:stCondLst>
                                      <p:childTnLst>
                                        <p:set>
                                          <p:cBhvr>
                                            <p:cTn id="26" dur="1" fill="hold">
                                              <p:stCondLst>
                                                <p:cond delay="0"/>
                                              </p:stCondLst>
                                            </p:cTn>
                                            <p:tgtEl>
                                              <p:spTgt spid="18"/>
                                            </p:tgtEl>
                                            <p:attrNameLst>
                                              <p:attrName>style.visibility</p:attrName>
                                            </p:attrNameLst>
                                          </p:cBhvr>
                                          <p:to>
                                            <p:strVal val="visible"/>
                                          </p:to>
                                        </p:set>
                                        <p:animEffect transition="in" filter="wipe(left)">
                                          <p:cBhvr>
                                            <p:cTn id="27" dur="500"/>
                                            <p:tgtEl>
                                              <p:spTgt spid="18"/>
                                            </p:tgtEl>
                                          </p:cBhvr>
                                        </p:animEffect>
                                      </p:childTnLst>
                                    </p:cTn>
                                  </p:par>
                                </p:childTnLst>
                              </p:cTn>
                            </p:par>
                            <p:par>
                              <p:cTn id="28" fill="hold">
                                <p:stCondLst>
                                  <p:cond delay="3000"/>
                                </p:stCondLst>
                                <p:childTnLst>
                                  <p:par>
                                    <p:cTn id="29" presetID="2" presetClass="entr" presetSubtype="2" accel="50000" fill="hold" nodeType="afterEffect" p14:presetBounceEnd="50000">
                                      <p:stCondLst>
                                        <p:cond delay="0"/>
                                      </p:stCondLst>
                                      <p:childTnLst>
                                        <p:set>
                                          <p:cBhvr>
                                            <p:cTn id="30" dur="1" fill="hold">
                                              <p:stCondLst>
                                                <p:cond delay="0"/>
                                              </p:stCondLst>
                                            </p:cTn>
                                            <p:tgtEl>
                                              <p:spTgt spid="81"/>
                                            </p:tgtEl>
                                            <p:attrNameLst>
                                              <p:attrName>style.visibility</p:attrName>
                                            </p:attrNameLst>
                                          </p:cBhvr>
                                          <p:to>
                                            <p:strVal val="visible"/>
                                          </p:to>
                                        </p:set>
                                        <p:anim calcmode="lin" valueType="num" p14:bounceEnd="50000">
                                          <p:cBhvr additive="base">
                                            <p:cTn id="31" dur="1000" fill="hold"/>
                                            <p:tgtEl>
                                              <p:spTgt spid="81"/>
                                            </p:tgtEl>
                                            <p:attrNameLst>
                                              <p:attrName>ppt_x</p:attrName>
                                            </p:attrNameLst>
                                          </p:cBhvr>
                                          <p:tavLst>
                                            <p:tav tm="0">
                                              <p:val>
                                                <p:strVal val="1+#ppt_w/2"/>
                                              </p:val>
                                            </p:tav>
                                            <p:tav tm="100000">
                                              <p:val>
                                                <p:strVal val="#ppt_x"/>
                                              </p:val>
                                            </p:tav>
                                          </p:tavLst>
                                        </p:anim>
                                        <p:anim calcmode="lin" valueType="num" p14:bounceEnd="50000">
                                          <p:cBhvr additive="base">
                                            <p:cTn id="32" dur="1000" fill="hold"/>
                                            <p:tgtEl>
                                              <p:spTgt spid="81"/>
                                            </p:tgtEl>
                                            <p:attrNameLst>
                                              <p:attrName>ppt_y</p:attrName>
                                            </p:attrNameLst>
                                          </p:cBhvr>
                                          <p:tavLst>
                                            <p:tav tm="0">
                                              <p:val>
                                                <p:strVal val="#ppt_y"/>
                                              </p:val>
                                            </p:tav>
                                            <p:tav tm="100000">
                                              <p:val>
                                                <p:strVal val="#ppt_y"/>
                                              </p:val>
                                            </p:tav>
                                          </p:tavLst>
                                        </p:anim>
                                      </p:childTnLst>
                                    </p:cTn>
                                  </p:par>
                                  <p:par>
                                    <p:cTn id="33" presetID="22" presetClass="entr" presetSubtype="8" fill="hold" grpId="0" nodeType="withEffect">
                                      <p:stCondLst>
                                        <p:cond delay="300"/>
                                      </p:stCondLst>
                                      <p:childTnLst>
                                        <p:set>
                                          <p:cBhvr>
                                            <p:cTn id="34" dur="1" fill="hold">
                                              <p:stCondLst>
                                                <p:cond delay="0"/>
                                              </p:stCondLst>
                                            </p:cTn>
                                            <p:tgtEl>
                                              <p:spTgt spid="21"/>
                                            </p:tgtEl>
                                            <p:attrNameLst>
                                              <p:attrName>style.visibility</p:attrName>
                                            </p:attrNameLst>
                                          </p:cBhvr>
                                          <p:to>
                                            <p:strVal val="visible"/>
                                          </p:to>
                                        </p:set>
                                        <p:animEffect transition="in" filter="wipe(left)">
                                          <p:cBhvr>
                                            <p:cTn id="35" dur="500"/>
                                            <p:tgtEl>
                                              <p:spTgt spid="21"/>
                                            </p:tgtEl>
                                          </p:cBhvr>
                                        </p:animEffect>
                                      </p:childTnLst>
                                    </p:cTn>
                                  </p:par>
                                </p:childTnLst>
                              </p:cTn>
                            </p:par>
                            <p:par>
                              <p:cTn id="36" fill="hold">
                                <p:stCondLst>
                                  <p:cond delay="4000"/>
                                </p:stCondLst>
                                <p:childTnLst>
                                  <p:par>
                                    <p:cTn id="37" presetID="2" presetClass="entr" presetSubtype="2" accel="50000" fill="hold" nodeType="afterEffect" p14:presetBounceEnd="50000">
                                      <p:stCondLst>
                                        <p:cond delay="0"/>
                                      </p:stCondLst>
                                      <p:childTnLst>
                                        <p:set>
                                          <p:cBhvr>
                                            <p:cTn id="38" dur="1" fill="hold">
                                              <p:stCondLst>
                                                <p:cond delay="0"/>
                                              </p:stCondLst>
                                            </p:cTn>
                                            <p:tgtEl>
                                              <p:spTgt spid="80"/>
                                            </p:tgtEl>
                                            <p:attrNameLst>
                                              <p:attrName>style.visibility</p:attrName>
                                            </p:attrNameLst>
                                          </p:cBhvr>
                                          <p:to>
                                            <p:strVal val="visible"/>
                                          </p:to>
                                        </p:set>
                                        <p:anim calcmode="lin" valueType="num" p14:bounceEnd="50000">
                                          <p:cBhvr additive="base">
                                            <p:cTn id="39" dur="1000" fill="hold"/>
                                            <p:tgtEl>
                                              <p:spTgt spid="80"/>
                                            </p:tgtEl>
                                            <p:attrNameLst>
                                              <p:attrName>ppt_x</p:attrName>
                                            </p:attrNameLst>
                                          </p:cBhvr>
                                          <p:tavLst>
                                            <p:tav tm="0">
                                              <p:val>
                                                <p:strVal val="1+#ppt_w/2"/>
                                              </p:val>
                                            </p:tav>
                                            <p:tav tm="100000">
                                              <p:val>
                                                <p:strVal val="#ppt_x"/>
                                              </p:val>
                                            </p:tav>
                                          </p:tavLst>
                                        </p:anim>
                                        <p:anim calcmode="lin" valueType="num" p14:bounceEnd="50000">
                                          <p:cBhvr additive="base">
                                            <p:cTn id="40" dur="1000" fill="hold"/>
                                            <p:tgtEl>
                                              <p:spTgt spid="80"/>
                                            </p:tgtEl>
                                            <p:attrNameLst>
                                              <p:attrName>ppt_y</p:attrName>
                                            </p:attrNameLst>
                                          </p:cBhvr>
                                          <p:tavLst>
                                            <p:tav tm="0">
                                              <p:val>
                                                <p:strVal val="#ppt_y"/>
                                              </p:val>
                                            </p:tav>
                                            <p:tav tm="100000">
                                              <p:val>
                                                <p:strVal val="#ppt_y"/>
                                              </p:val>
                                            </p:tav>
                                          </p:tavLst>
                                        </p:anim>
                                      </p:childTnLst>
                                    </p:cTn>
                                  </p:par>
                                  <p:par>
                                    <p:cTn id="41" presetID="22" presetClass="entr" presetSubtype="8" fill="hold" grpId="0" nodeType="withEffect">
                                      <p:stCondLst>
                                        <p:cond delay="300"/>
                                      </p:stCondLst>
                                      <p:childTnLst>
                                        <p:set>
                                          <p:cBhvr>
                                            <p:cTn id="42" dur="1" fill="hold">
                                              <p:stCondLst>
                                                <p:cond delay="0"/>
                                              </p:stCondLst>
                                            </p:cTn>
                                            <p:tgtEl>
                                              <p:spTgt spid="26"/>
                                            </p:tgtEl>
                                            <p:attrNameLst>
                                              <p:attrName>style.visibility</p:attrName>
                                            </p:attrNameLst>
                                          </p:cBhvr>
                                          <p:to>
                                            <p:strVal val="visible"/>
                                          </p:to>
                                        </p:set>
                                        <p:animEffect transition="in" filter="wipe(left)">
                                          <p:cBhvr>
                                            <p:cTn id="43"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5" grpId="0"/>
          <p:bldP spid="18" grpId="0"/>
          <p:bldP spid="21" grpId="0"/>
          <p:bldP spid="26"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accel="50000" fill="hold" nodeType="afterEffect">
                                      <p:stCondLst>
                                        <p:cond delay="0"/>
                                      </p:stCondLst>
                                      <p:childTnLst>
                                        <p:set>
                                          <p:cBhvr>
                                            <p:cTn id="6" dur="1" fill="hold">
                                              <p:stCondLst>
                                                <p:cond delay="0"/>
                                              </p:stCondLst>
                                            </p:cTn>
                                            <p:tgtEl>
                                              <p:spTgt spid="77"/>
                                            </p:tgtEl>
                                            <p:attrNameLst>
                                              <p:attrName>style.visibility</p:attrName>
                                            </p:attrNameLst>
                                          </p:cBhvr>
                                          <p:to>
                                            <p:strVal val="visible"/>
                                          </p:to>
                                        </p:set>
                                        <p:anim calcmode="lin" valueType="num">
                                          <p:cBhvr additive="base">
                                            <p:cTn id="7" dur="1000" fill="hold"/>
                                            <p:tgtEl>
                                              <p:spTgt spid="77"/>
                                            </p:tgtEl>
                                            <p:attrNameLst>
                                              <p:attrName>ppt_x</p:attrName>
                                            </p:attrNameLst>
                                          </p:cBhvr>
                                          <p:tavLst>
                                            <p:tav tm="0">
                                              <p:val>
                                                <p:strVal val="1+#ppt_w/2"/>
                                              </p:val>
                                            </p:tav>
                                            <p:tav tm="100000">
                                              <p:val>
                                                <p:strVal val="#ppt_x"/>
                                              </p:val>
                                            </p:tav>
                                          </p:tavLst>
                                        </p:anim>
                                        <p:anim calcmode="lin" valueType="num">
                                          <p:cBhvr additive="base">
                                            <p:cTn id="8" dur="1000" fill="hold"/>
                                            <p:tgtEl>
                                              <p:spTgt spid="77"/>
                                            </p:tgtEl>
                                            <p:attrNameLst>
                                              <p:attrName>ppt_y</p:attrName>
                                            </p:attrNameLst>
                                          </p:cBhvr>
                                          <p:tavLst>
                                            <p:tav tm="0">
                                              <p:val>
                                                <p:strVal val="#ppt_y"/>
                                              </p:val>
                                            </p:tav>
                                            <p:tav tm="100000">
                                              <p:val>
                                                <p:strVal val="#ppt_y"/>
                                              </p:val>
                                            </p:tav>
                                          </p:tavLst>
                                        </p:anim>
                                      </p:childTnLst>
                                    </p:cTn>
                                  </p:par>
                                  <p:par>
                                    <p:cTn id="9" presetID="22" presetClass="entr" presetSubtype="8" fill="hold" grpId="0" nodeType="withEffect">
                                      <p:stCondLst>
                                        <p:cond delay="300"/>
                                      </p:stCondLst>
                                      <p:childTnLst>
                                        <p:set>
                                          <p:cBhvr>
                                            <p:cTn id="10" dur="1" fill="hold">
                                              <p:stCondLst>
                                                <p:cond delay="0"/>
                                              </p:stCondLst>
                                            </p:cTn>
                                            <p:tgtEl>
                                              <p:spTgt spid="12"/>
                                            </p:tgtEl>
                                            <p:attrNameLst>
                                              <p:attrName>style.visibility</p:attrName>
                                            </p:attrNameLst>
                                          </p:cBhvr>
                                          <p:to>
                                            <p:strVal val="visible"/>
                                          </p:to>
                                        </p:set>
                                        <p:animEffect transition="in" filter="wipe(left)">
                                          <p:cBhvr>
                                            <p:cTn id="11" dur="500"/>
                                            <p:tgtEl>
                                              <p:spTgt spid="12"/>
                                            </p:tgtEl>
                                          </p:cBhvr>
                                        </p:animEffect>
                                      </p:childTnLst>
                                    </p:cTn>
                                  </p:par>
                                </p:childTnLst>
                              </p:cTn>
                            </p:par>
                            <p:par>
                              <p:cTn id="12" fill="hold">
                                <p:stCondLst>
                                  <p:cond delay="1000"/>
                                </p:stCondLst>
                                <p:childTnLst>
                                  <p:par>
                                    <p:cTn id="13" presetID="2" presetClass="entr" presetSubtype="2" accel="50000" fill="hold" nodeType="afterEffect">
                                      <p:stCondLst>
                                        <p:cond delay="0"/>
                                      </p:stCondLst>
                                      <p:childTnLst>
                                        <p:set>
                                          <p:cBhvr>
                                            <p:cTn id="14" dur="1" fill="hold">
                                              <p:stCondLst>
                                                <p:cond delay="0"/>
                                              </p:stCondLst>
                                            </p:cTn>
                                            <p:tgtEl>
                                              <p:spTgt spid="78"/>
                                            </p:tgtEl>
                                            <p:attrNameLst>
                                              <p:attrName>style.visibility</p:attrName>
                                            </p:attrNameLst>
                                          </p:cBhvr>
                                          <p:to>
                                            <p:strVal val="visible"/>
                                          </p:to>
                                        </p:set>
                                        <p:anim calcmode="lin" valueType="num">
                                          <p:cBhvr additive="base">
                                            <p:cTn id="15" dur="1000" fill="hold"/>
                                            <p:tgtEl>
                                              <p:spTgt spid="78"/>
                                            </p:tgtEl>
                                            <p:attrNameLst>
                                              <p:attrName>ppt_x</p:attrName>
                                            </p:attrNameLst>
                                          </p:cBhvr>
                                          <p:tavLst>
                                            <p:tav tm="0">
                                              <p:val>
                                                <p:strVal val="1+#ppt_w/2"/>
                                              </p:val>
                                            </p:tav>
                                            <p:tav tm="100000">
                                              <p:val>
                                                <p:strVal val="#ppt_x"/>
                                              </p:val>
                                            </p:tav>
                                          </p:tavLst>
                                        </p:anim>
                                        <p:anim calcmode="lin" valueType="num">
                                          <p:cBhvr additive="base">
                                            <p:cTn id="16" dur="1000" fill="hold"/>
                                            <p:tgtEl>
                                              <p:spTgt spid="78"/>
                                            </p:tgtEl>
                                            <p:attrNameLst>
                                              <p:attrName>ppt_y</p:attrName>
                                            </p:attrNameLst>
                                          </p:cBhvr>
                                          <p:tavLst>
                                            <p:tav tm="0">
                                              <p:val>
                                                <p:strVal val="#ppt_y"/>
                                              </p:val>
                                            </p:tav>
                                            <p:tav tm="100000">
                                              <p:val>
                                                <p:strVal val="#ppt_y"/>
                                              </p:val>
                                            </p:tav>
                                          </p:tavLst>
                                        </p:anim>
                                      </p:childTnLst>
                                    </p:cTn>
                                  </p:par>
                                  <p:par>
                                    <p:cTn id="17" presetID="22" presetClass="entr" presetSubtype="8" fill="hold" grpId="0" nodeType="withEffect">
                                      <p:stCondLst>
                                        <p:cond delay="300"/>
                                      </p:stCondLst>
                                      <p:childTnLst>
                                        <p:set>
                                          <p:cBhvr>
                                            <p:cTn id="18" dur="1" fill="hold">
                                              <p:stCondLst>
                                                <p:cond delay="0"/>
                                              </p:stCondLst>
                                            </p:cTn>
                                            <p:tgtEl>
                                              <p:spTgt spid="15"/>
                                            </p:tgtEl>
                                            <p:attrNameLst>
                                              <p:attrName>style.visibility</p:attrName>
                                            </p:attrNameLst>
                                          </p:cBhvr>
                                          <p:to>
                                            <p:strVal val="visible"/>
                                          </p:to>
                                        </p:set>
                                        <p:animEffect transition="in" filter="wipe(left)">
                                          <p:cBhvr>
                                            <p:cTn id="19" dur="500"/>
                                            <p:tgtEl>
                                              <p:spTgt spid="15"/>
                                            </p:tgtEl>
                                          </p:cBhvr>
                                        </p:animEffect>
                                      </p:childTnLst>
                                    </p:cTn>
                                  </p:par>
                                </p:childTnLst>
                              </p:cTn>
                            </p:par>
                            <p:par>
                              <p:cTn id="20" fill="hold">
                                <p:stCondLst>
                                  <p:cond delay="2000"/>
                                </p:stCondLst>
                                <p:childTnLst>
                                  <p:par>
                                    <p:cTn id="21" presetID="2" presetClass="entr" presetSubtype="2" accel="50000" fill="hold" nodeType="afterEffect">
                                      <p:stCondLst>
                                        <p:cond delay="0"/>
                                      </p:stCondLst>
                                      <p:childTnLst>
                                        <p:set>
                                          <p:cBhvr>
                                            <p:cTn id="22" dur="1" fill="hold">
                                              <p:stCondLst>
                                                <p:cond delay="0"/>
                                              </p:stCondLst>
                                            </p:cTn>
                                            <p:tgtEl>
                                              <p:spTgt spid="79"/>
                                            </p:tgtEl>
                                            <p:attrNameLst>
                                              <p:attrName>style.visibility</p:attrName>
                                            </p:attrNameLst>
                                          </p:cBhvr>
                                          <p:to>
                                            <p:strVal val="visible"/>
                                          </p:to>
                                        </p:set>
                                        <p:anim calcmode="lin" valueType="num">
                                          <p:cBhvr additive="base">
                                            <p:cTn id="23" dur="1000" fill="hold"/>
                                            <p:tgtEl>
                                              <p:spTgt spid="79"/>
                                            </p:tgtEl>
                                            <p:attrNameLst>
                                              <p:attrName>ppt_x</p:attrName>
                                            </p:attrNameLst>
                                          </p:cBhvr>
                                          <p:tavLst>
                                            <p:tav tm="0">
                                              <p:val>
                                                <p:strVal val="1+#ppt_w/2"/>
                                              </p:val>
                                            </p:tav>
                                            <p:tav tm="100000">
                                              <p:val>
                                                <p:strVal val="#ppt_x"/>
                                              </p:val>
                                            </p:tav>
                                          </p:tavLst>
                                        </p:anim>
                                        <p:anim calcmode="lin" valueType="num">
                                          <p:cBhvr additive="base">
                                            <p:cTn id="24" dur="1000" fill="hold"/>
                                            <p:tgtEl>
                                              <p:spTgt spid="79"/>
                                            </p:tgtEl>
                                            <p:attrNameLst>
                                              <p:attrName>ppt_y</p:attrName>
                                            </p:attrNameLst>
                                          </p:cBhvr>
                                          <p:tavLst>
                                            <p:tav tm="0">
                                              <p:val>
                                                <p:strVal val="#ppt_y"/>
                                              </p:val>
                                            </p:tav>
                                            <p:tav tm="100000">
                                              <p:val>
                                                <p:strVal val="#ppt_y"/>
                                              </p:val>
                                            </p:tav>
                                          </p:tavLst>
                                        </p:anim>
                                      </p:childTnLst>
                                    </p:cTn>
                                  </p:par>
                                  <p:par>
                                    <p:cTn id="25" presetID="22" presetClass="entr" presetSubtype="8" fill="hold" grpId="0" nodeType="withEffect">
                                      <p:stCondLst>
                                        <p:cond delay="300"/>
                                      </p:stCondLst>
                                      <p:childTnLst>
                                        <p:set>
                                          <p:cBhvr>
                                            <p:cTn id="26" dur="1" fill="hold">
                                              <p:stCondLst>
                                                <p:cond delay="0"/>
                                              </p:stCondLst>
                                            </p:cTn>
                                            <p:tgtEl>
                                              <p:spTgt spid="18"/>
                                            </p:tgtEl>
                                            <p:attrNameLst>
                                              <p:attrName>style.visibility</p:attrName>
                                            </p:attrNameLst>
                                          </p:cBhvr>
                                          <p:to>
                                            <p:strVal val="visible"/>
                                          </p:to>
                                        </p:set>
                                        <p:animEffect transition="in" filter="wipe(left)">
                                          <p:cBhvr>
                                            <p:cTn id="27" dur="500"/>
                                            <p:tgtEl>
                                              <p:spTgt spid="18"/>
                                            </p:tgtEl>
                                          </p:cBhvr>
                                        </p:animEffect>
                                      </p:childTnLst>
                                    </p:cTn>
                                  </p:par>
                                </p:childTnLst>
                              </p:cTn>
                            </p:par>
                            <p:par>
                              <p:cTn id="28" fill="hold">
                                <p:stCondLst>
                                  <p:cond delay="3000"/>
                                </p:stCondLst>
                                <p:childTnLst>
                                  <p:par>
                                    <p:cTn id="29" presetID="2" presetClass="entr" presetSubtype="2" accel="50000" fill="hold" nodeType="afterEffect">
                                      <p:stCondLst>
                                        <p:cond delay="0"/>
                                      </p:stCondLst>
                                      <p:childTnLst>
                                        <p:set>
                                          <p:cBhvr>
                                            <p:cTn id="30" dur="1" fill="hold">
                                              <p:stCondLst>
                                                <p:cond delay="0"/>
                                              </p:stCondLst>
                                            </p:cTn>
                                            <p:tgtEl>
                                              <p:spTgt spid="81"/>
                                            </p:tgtEl>
                                            <p:attrNameLst>
                                              <p:attrName>style.visibility</p:attrName>
                                            </p:attrNameLst>
                                          </p:cBhvr>
                                          <p:to>
                                            <p:strVal val="visible"/>
                                          </p:to>
                                        </p:set>
                                        <p:anim calcmode="lin" valueType="num">
                                          <p:cBhvr additive="base">
                                            <p:cTn id="31" dur="1000" fill="hold"/>
                                            <p:tgtEl>
                                              <p:spTgt spid="81"/>
                                            </p:tgtEl>
                                            <p:attrNameLst>
                                              <p:attrName>ppt_x</p:attrName>
                                            </p:attrNameLst>
                                          </p:cBhvr>
                                          <p:tavLst>
                                            <p:tav tm="0">
                                              <p:val>
                                                <p:strVal val="1+#ppt_w/2"/>
                                              </p:val>
                                            </p:tav>
                                            <p:tav tm="100000">
                                              <p:val>
                                                <p:strVal val="#ppt_x"/>
                                              </p:val>
                                            </p:tav>
                                          </p:tavLst>
                                        </p:anim>
                                        <p:anim calcmode="lin" valueType="num">
                                          <p:cBhvr additive="base">
                                            <p:cTn id="32" dur="1000" fill="hold"/>
                                            <p:tgtEl>
                                              <p:spTgt spid="81"/>
                                            </p:tgtEl>
                                            <p:attrNameLst>
                                              <p:attrName>ppt_y</p:attrName>
                                            </p:attrNameLst>
                                          </p:cBhvr>
                                          <p:tavLst>
                                            <p:tav tm="0">
                                              <p:val>
                                                <p:strVal val="#ppt_y"/>
                                              </p:val>
                                            </p:tav>
                                            <p:tav tm="100000">
                                              <p:val>
                                                <p:strVal val="#ppt_y"/>
                                              </p:val>
                                            </p:tav>
                                          </p:tavLst>
                                        </p:anim>
                                      </p:childTnLst>
                                    </p:cTn>
                                  </p:par>
                                  <p:par>
                                    <p:cTn id="33" presetID="22" presetClass="entr" presetSubtype="8" fill="hold" grpId="0" nodeType="withEffect">
                                      <p:stCondLst>
                                        <p:cond delay="300"/>
                                      </p:stCondLst>
                                      <p:childTnLst>
                                        <p:set>
                                          <p:cBhvr>
                                            <p:cTn id="34" dur="1" fill="hold">
                                              <p:stCondLst>
                                                <p:cond delay="0"/>
                                              </p:stCondLst>
                                            </p:cTn>
                                            <p:tgtEl>
                                              <p:spTgt spid="21"/>
                                            </p:tgtEl>
                                            <p:attrNameLst>
                                              <p:attrName>style.visibility</p:attrName>
                                            </p:attrNameLst>
                                          </p:cBhvr>
                                          <p:to>
                                            <p:strVal val="visible"/>
                                          </p:to>
                                        </p:set>
                                        <p:animEffect transition="in" filter="wipe(left)">
                                          <p:cBhvr>
                                            <p:cTn id="35" dur="500"/>
                                            <p:tgtEl>
                                              <p:spTgt spid="21"/>
                                            </p:tgtEl>
                                          </p:cBhvr>
                                        </p:animEffect>
                                      </p:childTnLst>
                                    </p:cTn>
                                  </p:par>
                                </p:childTnLst>
                              </p:cTn>
                            </p:par>
                            <p:par>
                              <p:cTn id="36" fill="hold">
                                <p:stCondLst>
                                  <p:cond delay="4000"/>
                                </p:stCondLst>
                                <p:childTnLst>
                                  <p:par>
                                    <p:cTn id="37" presetID="2" presetClass="entr" presetSubtype="2" accel="50000" fill="hold" nodeType="afterEffect">
                                      <p:stCondLst>
                                        <p:cond delay="0"/>
                                      </p:stCondLst>
                                      <p:childTnLst>
                                        <p:set>
                                          <p:cBhvr>
                                            <p:cTn id="38" dur="1" fill="hold">
                                              <p:stCondLst>
                                                <p:cond delay="0"/>
                                              </p:stCondLst>
                                            </p:cTn>
                                            <p:tgtEl>
                                              <p:spTgt spid="80"/>
                                            </p:tgtEl>
                                            <p:attrNameLst>
                                              <p:attrName>style.visibility</p:attrName>
                                            </p:attrNameLst>
                                          </p:cBhvr>
                                          <p:to>
                                            <p:strVal val="visible"/>
                                          </p:to>
                                        </p:set>
                                        <p:anim calcmode="lin" valueType="num">
                                          <p:cBhvr additive="base">
                                            <p:cTn id="39" dur="1000" fill="hold"/>
                                            <p:tgtEl>
                                              <p:spTgt spid="80"/>
                                            </p:tgtEl>
                                            <p:attrNameLst>
                                              <p:attrName>ppt_x</p:attrName>
                                            </p:attrNameLst>
                                          </p:cBhvr>
                                          <p:tavLst>
                                            <p:tav tm="0">
                                              <p:val>
                                                <p:strVal val="1+#ppt_w/2"/>
                                              </p:val>
                                            </p:tav>
                                            <p:tav tm="100000">
                                              <p:val>
                                                <p:strVal val="#ppt_x"/>
                                              </p:val>
                                            </p:tav>
                                          </p:tavLst>
                                        </p:anim>
                                        <p:anim calcmode="lin" valueType="num">
                                          <p:cBhvr additive="base">
                                            <p:cTn id="40" dur="1000" fill="hold"/>
                                            <p:tgtEl>
                                              <p:spTgt spid="80"/>
                                            </p:tgtEl>
                                            <p:attrNameLst>
                                              <p:attrName>ppt_y</p:attrName>
                                            </p:attrNameLst>
                                          </p:cBhvr>
                                          <p:tavLst>
                                            <p:tav tm="0">
                                              <p:val>
                                                <p:strVal val="#ppt_y"/>
                                              </p:val>
                                            </p:tav>
                                            <p:tav tm="100000">
                                              <p:val>
                                                <p:strVal val="#ppt_y"/>
                                              </p:val>
                                            </p:tav>
                                          </p:tavLst>
                                        </p:anim>
                                      </p:childTnLst>
                                    </p:cTn>
                                  </p:par>
                                  <p:par>
                                    <p:cTn id="41" presetID="22" presetClass="entr" presetSubtype="8" fill="hold" grpId="0" nodeType="withEffect">
                                      <p:stCondLst>
                                        <p:cond delay="300"/>
                                      </p:stCondLst>
                                      <p:childTnLst>
                                        <p:set>
                                          <p:cBhvr>
                                            <p:cTn id="42" dur="1" fill="hold">
                                              <p:stCondLst>
                                                <p:cond delay="0"/>
                                              </p:stCondLst>
                                            </p:cTn>
                                            <p:tgtEl>
                                              <p:spTgt spid="26"/>
                                            </p:tgtEl>
                                            <p:attrNameLst>
                                              <p:attrName>style.visibility</p:attrName>
                                            </p:attrNameLst>
                                          </p:cBhvr>
                                          <p:to>
                                            <p:strVal val="visible"/>
                                          </p:to>
                                        </p:set>
                                        <p:animEffect transition="in" filter="wipe(left)">
                                          <p:cBhvr>
                                            <p:cTn id="43"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5" grpId="0"/>
          <p:bldP spid="18" grpId="0"/>
          <p:bldP spid="21" grpId="0"/>
          <p:bldP spid="26" grpId="0"/>
        </p:bldLst>
      </p:timing>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A7E5A3-328F-415D-99A6-F819207425B1}"/>
              </a:ext>
            </a:extLst>
          </p:cNvPr>
          <p:cNvSpPr>
            <a:spLocks noGrp="1"/>
          </p:cNvSpPr>
          <p:nvPr>
            <p:ph type="title"/>
          </p:nvPr>
        </p:nvSpPr>
        <p:spPr/>
        <p:txBody>
          <a:bodyPr/>
          <a:lstStyle/>
          <a:p>
            <a:pPr algn="ctr"/>
            <a:r>
              <a:rPr lang="en-US" b="1">
                <a:solidFill>
                  <a:schemeClr val="tx2"/>
                </a:solidFill>
              </a:rPr>
              <a:t>Good Examples</a:t>
            </a:r>
          </a:p>
        </p:txBody>
      </p:sp>
      <p:cxnSp>
        <p:nvCxnSpPr>
          <p:cNvPr id="5" name="Straight Connector 4">
            <a:extLst>
              <a:ext uri="{FF2B5EF4-FFF2-40B4-BE49-F238E27FC236}">
                <a16:creationId xmlns:a16="http://schemas.microsoft.com/office/drawing/2014/main" id="{EF661DF7-E269-7989-8AE8-D0EA6B7192B5}"/>
              </a:ext>
            </a:extLst>
          </p:cNvPr>
          <p:cNvCxnSpPr>
            <a:cxnSpLocks/>
          </p:cNvCxnSpPr>
          <p:nvPr/>
        </p:nvCxnSpPr>
        <p:spPr>
          <a:xfrm>
            <a:off x="1183341" y="6036247"/>
            <a:ext cx="9835179" cy="0"/>
          </a:xfrm>
          <a:prstGeom prst="line">
            <a:avLst/>
          </a:prstGeom>
          <a:ln w="12700" cmpd="sng">
            <a:solidFill>
              <a:schemeClr val="accent2"/>
            </a:solidFill>
            <a:prstDash val="solid"/>
            <a:headEnd type="none"/>
            <a:tailEnd type="none" w="lg" len="lg"/>
          </a:ln>
          <a:effectLst/>
        </p:spPr>
        <p:style>
          <a:lnRef idx="2">
            <a:schemeClr val="accent1"/>
          </a:lnRef>
          <a:fillRef idx="0">
            <a:schemeClr val="accent1"/>
          </a:fillRef>
          <a:effectRef idx="1">
            <a:schemeClr val="accent1"/>
          </a:effectRef>
          <a:fontRef idx="minor">
            <a:schemeClr val="tx1"/>
          </a:fontRef>
        </p:style>
      </p:cxnSp>
      <p:pic>
        <p:nvPicPr>
          <p:cNvPr id="1028" name="Picture 4" descr="2017-best-places-to-work-in-healthcare-kings-daughters-medical-center |  Modern Healthcare">
            <a:extLst>
              <a:ext uri="{FF2B5EF4-FFF2-40B4-BE49-F238E27FC236}">
                <a16:creationId xmlns:a16="http://schemas.microsoft.com/office/drawing/2014/main" id="{07DD5AA8-E1E6-204A-987A-1A105AB28EB9}"/>
              </a:ext>
            </a:extLst>
          </p:cNvPr>
          <p:cNvPicPr>
            <a:picLocks noChangeAspect="1" noChangeArrowheads="1"/>
          </p:cNvPicPr>
          <p:nvPr/>
        </p:nvPicPr>
        <p:blipFill rotWithShape="1">
          <a:blip r:embed="rId3" cstate="screen">
            <a:extLst>
              <a:ext uri="{28A0092B-C50C-407E-A947-70E740481C1C}">
                <a14:useLocalDpi xmlns:a14="http://schemas.microsoft.com/office/drawing/2010/main"/>
              </a:ext>
            </a:extLst>
          </a:blip>
          <a:srcRect/>
          <a:stretch/>
        </p:blipFill>
        <p:spPr bwMode="auto">
          <a:xfrm>
            <a:off x="1362456" y="4049499"/>
            <a:ext cx="2569464" cy="539784"/>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a:extLst>
              <a:ext uri="{FF2B5EF4-FFF2-40B4-BE49-F238E27FC236}">
                <a16:creationId xmlns:a16="http://schemas.microsoft.com/office/drawing/2014/main" id="{F255F2C4-1B36-AD6C-D8A2-2E1B9A5DDE46}"/>
              </a:ext>
            </a:extLst>
          </p:cNvPr>
          <p:cNvPicPr>
            <a:picLocks noChangeAspect="1" noChangeArrowheads="1"/>
          </p:cNvPicPr>
          <p:nvPr/>
        </p:nvPicPr>
        <p:blipFill rotWithShape="1">
          <a:blip r:embed="rId4" cstate="screen">
            <a:extLst>
              <a:ext uri="{28A0092B-C50C-407E-A947-70E740481C1C}">
                <a14:useLocalDpi xmlns:a14="http://schemas.microsoft.com/office/drawing/2010/main"/>
              </a:ext>
            </a:extLst>
          </a:blip>
          <a:srcRect t="27151" b="25398"/>
          <a:stretch/>
        </p:blipFill>
        <p:spPr bwMode="auto">
          <a:xfrm>
            <a:off x="5361990" y="4125895"/>
            <a:ext cx="1468020" cy="386992"/>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a:extLst>
              <a:ext uri="{FF2B5EF4-FFF2-40B4-BE49-F238E27FC236}">
                <a16:creationId xmlns:a16="http://schemas.microsoft.com/office/drawing/2014/main" id="{5BC7F500-55A8-8A1D-8D5C-09EF24744E8A}"/>
              </a:ext>
            </a:extLst>
          </p:cNvPr>
          <p:cNvPicPr>
            <a:picLocks noChangeAspect="1" noChangeArrowheads="1"/>
          </p:cNvPicPr>
          <p:nvPr/>
        </p:nvPicPr>
        <p:blipFill rotWithShape="1">
          <a:blip r:embed="rId5" cstate="screen">
            <a:extLst>
              <a:ext uri="{28A0092B-C50C-407E-A947-70E740481C1C}">
                <a14:useLocalDpi xmlns:a14="http://schemas.microsoft.com/office/drawing/2010/main"/>
              </a:ext>
            </a:extLst>
          </a:blip>
          <a:srcRect t="37067" b="37941"/>
          <a:stretch/>
        </p:blipFill>
        <p:spPr bwMode="auto">
          <a:xfrm>
            <a:off x="8318117" y="4105343"/>
            <a:ext cx="2569464" cy="428096"/>
          </a:xfrm>
          <a:prstGeom prst="rect">
            <a:avLst/>
          </a:prstGeom>
          <a:noFill/>
          <a:extLst>
            <a:ext uri="{909E8E84-426E-40DD-AFC4-6F175D3DCCD1}">
              <a14:hiddenFill xmlns:a14="http://schemas.microsoft.com/office/drawing/2010/main">
                <a:solidFill>
                  <a:srgbClr val="FFFFFF"/>
                </a:solidFill>
              </a14:hiddenFill>
            </a:ext>
          </a:extLst>
        </p:spPr>
      </p:pic>
      <p:sp>
        <p:nvSpPr>
          <p:cNvPr id="12" name="Picture Placeholder 2">
            <a:extLst>
              <a:ext uri="{FF2B5EF4-FFF2-40B4-BE49-F238E27FC236}">
                <a16:creationId xmlns:a16="http://schemas.microsoft.com/office/drawing/2014/main" id="{270D01A8-29EF-42E3-BB64-203AEBDB11F9}"/>
              </a:ext>
            </a:extLst>
          </p:cNvPr>
          <p:cNvSpPr txBox="1">
            <a:spLocks/>
          </p:cNvSpPr>
          <p:nvPr/>
        </p:nvSpPr>
        <p:spPr>
          <a:xfrm>
            <a:off x="1183341" y="1998077"/>
            <a:ext cx="2950669" cy="1717991"/>
          </a:xfrm>
          <a:prstGeom prst="rect">
            <a:avLst/>
          </a:prstGeom>
          <a:blipFill dpi="0" rotWithShape="1">
            <a:blip r:embed="rId6" cstate="screen">
              <a:extLst>
                <a:ext uri="{28A0092B-C50C-407E-A947-70E740481C1C}">
                  <a14:useLocalDpi xmlns:a14="http://schemas.microsoft.com/office/drawing/2010/main"/>
                </a:ext>
              </a:extLst>
            </a:blip>
            <a:srcRect/>
            <a:stretch>
              <a:fillRect/>
            </a:stretch>
          </a:blipFill>
        </p:spPr>
        <p:txBody>
          <a:bodyPr vert="horz" lIns="91440" tIns="45720" rIns="91440" bIns="45720" rtlCol="0" anchor="ctr">
            <a:normAutofit/>
          </a:bodyPr>
          <a:lstStyle>
            <a:defPPr>
              <a:defRPr lang="en-US"/>
            </a:defPPr>
            <a:lvl1pPr marL="0" indent="0" algn="ctr" defTabSz="914400" rtl="0" eaLnBrk="1" latinLnBrk="0" hangingPunct="1">
              <a:buNone/>
              <a:defRPr sz="1800" kern="1200" baseline="0">
                <a:solidFill>
                  <a:schemeClr val="tx1">
                    <a:tint val="75000"/>
                  </a:schemeClr>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13" name="Picture Placeholder 2">
            <a:extLst>
              <a:ext uri="{FF2B5EF4-FFF2-40B4-BE49-F238E27FC236}">
                <a16:creationId xmlns:a16="http://schemas.microsoft.com/office/drawing/2014/main" id="{B52D84AC-D6D7-45C4-2876-D85881A8BD50}"/>
              </a:ext>
            </a:extLst>
          </p:cNvPr>
          <p:cNvSpPr txBox="1">
            <a:spLocks/>
          </p:cNvSpPr>
          <p:nvPr/>
        </p:nvSpPr>
        <p:spPr>
          <a:xfrm>
            <a:off x="4659085" y="1998077"/>
            <a:ext cx="2950669" cy="1717991"/>
          </a:xfrm>
          <a:prstGeom prst="rect">
            <a:avLst/>
          </a:prstGeom>
          <a:blipFill dpi="0" rotWithShape="1">
            <a:blip r:embed="rId7" cstate="screen">
              <a:extLst>
                <a:ext uri="{28A0092B-C50C-407E-A947-70E740481C1C}">
                  <a14:useLocalDpi xmlns:a14="http://schemas.microsoft.com/office/drawing/2010/main"/>
                </a:ext>
              </a:extLst>
            </a:blip>
            <a:srcRect/>
            <a:stretch>
              <a:fillRect/>
            </a:stretch>
          </a:blipFill>
        </p:spPr>
        <p:txBody>
          <a:bodyPr vert="horz" lIns="91440" tIns="45720" rIns="91440" bIns="45720" rtlCol="0" anchor="ctr">
            <a:normAutofit/>
          </a:bodyPr>
          <a:lstStyle>
            <a:defPPr>
              <a:defRPr lang="en-US"/>
            </a:defPPr>
            <a:lvl1pPr marL="0" indent="0" algn="ctr" defTabSz="914400" rtl="0" eaLnBrk="1" latinLnBrk="0" hangingPunct="1">
              <a:buNone/>
              <a:defRPr sz="1800" kern="1200" baseline="0">
                <a:solidFill>
                  <a:schemeClr val="tx1">
                    <a:tint val="75000"/>
                  </a:schemeClr>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14" name="Picture Placeholder 2">
            <a:extLst>
              <a:ext uri="{FF2B5EF4-FFF2-40B4-BE49-F238E27FC236}">
                <a16:creationId xmlns:a16="http://schemas.microsoft.com/office/drawing/2014/main" id="{00A03F07-F425-477F-7CCB-2C5473E30E1D}"/>
              </a:ext>
            </a:extLst>
          </p:cNvPr>
          <p:cNvSpPr txBox="1">
            <a:spLocks/>
          </p:cNvSpPr>
          <p:nvPr/>
        </p:nvSpPr>
        <p:spPr>
          <a:xfrm>
            <a:off x="8134829" y="1998077"/>
            <a:ext cx="2950669" cy="1717991"/>
          </a:xfrm>
          <a:prstGeom prst="rect">
            <a:avLst/>
          </a:prstGeom>
          <a:blipFill dpi="0" rotWithShape="1">
            <a:blip r:embed="rId8" cstate="screen">
              <a:extLst>
                <a:ext uri="{28A0092B-C50C-407E-A947-70E740481C1C}">
                  <a14:useLocalDpi xmlns:a14="http://schemas.microsoft.com/office/drawing/2010/main"/>
                </a:ext>
              </a:extLst>
            </a:blip>
            <a:srcRect/>
            <a:stretch>
              <a:fillRect/>
            </a:stretch>
          </a:blipFill>
        </p:spPr>
        <p:txBody>
          <a:bodyPr anchor="ctr">
            <a:normAutofit/>
          </a:bodyPr>
          <a:lstStyle>
            <a:lvl1pPr marL="0" indent="0" algn="ctr" defTabSz="914400" rtl="0" eaLnBrk="1" latinLnBrk="0" hangingPunct="1">
              <a:lnSpc>
                <a:spcPct val="90000"/>
              </a:lnSpc>
              <a:spcBef>
                <a:spcPts val="1000"/>
              </a:spcBef>
              <a:buFont typeface="Arial" panose="020B0604020202020204" pitchFamily="34" charset="0"/>
              <a:buNone/>
              <a:defRPr sz="1800" kern="1200" baseline="0">
                <a:solidFill>
                  <a:schemeClr val="tx1"/>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a:p>
        </p:txBody>
      </p:sp>
    </p:spTree>
    <p:extLst>
      <p:ext uri="{BB962C8B-B14F-4D97-AF65-F5344CB8AC3E}">
        <p14:creationId xmlns:p14="http://schemas.microsoft.com/office/powerpoint/2010/main" val="30752753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 fill="hold"/>
                                        <p:tgtEl>
                                          <p:spTgt spid="12"/>
                                        </p:tgtEl>
                                        <p:attrNameLst>
                                          <p:attrName>ppt_x</p:attrName>
                                        </p:attrNameLst>
                                      </p:cBhvr>
                                      <p:tavLst>
                                        <p:tav tm="0">
                                          <p:val>
                                            <p:strVal val="#ppt_x"/>
                                          </p:val>
                                        </p:tav>
                                        <p:tav tm="100000">
                                          <p:val>
                                            <p:strVal val="#ppt_x"/>
                                          </p:val>
                                        </p:tav>
                                      </p:tavLst>
                                    </p:anim>
                                    <p:anim calcmode="lin" valueType="num">
                                      <p:cBhvr additive="base">
                                        <p:cTn id="8" dur="500" fill="hold"/>
                                        <p:tgtEl>
                                          <p:spTgt spid="12"/>
                                        </p:tgtEl>
                                        <p:attrNameLst>
                                          <p:attrName>ppt_y</p:attrName>
                                        </p:attrNameLst>
                                      </p:cBhvr>
                                      <p:tavLst>
                                        <p:tav tm="0">
                                          <p:val>
                                            <p:strVal val="1+#ppt_h/2"/>
                                          </p:val>
                                        </p:tav>
                                        <p:tav tm="100000">
                                          <p:val>
                                            <p:strVal val="#ppt_y"/>
                                          </p:val>
                                        </p:tav>
                                      </p:tavLst>
                                    </p:anim>
                                  </p:childTnLst>
                                </p:cTn>
                              </p:par>
                              <p:par>
                                <p:cTn id="9" presetID="22" presetClass="entr" presetSubtype="1" fill="hold" nodeType="withEffect">
                                  <p:stCondLst>
                                    <p:cond delay="200"/>
                                  </p:stCondLst>
                                  <p:childTnLst>
                                    <p:set>
                                      <p:cBhvr>
                                        <p:cTn id="10" dur="1" fill="hold">
                                          <p:stCondLst>
                                            <p:cond delay="0"/>
                                          </p:stCondLst>
                                        </p:cTn>
                                        <p:tgtEl>
                                          <p:spTgt spid="1028"/>
                                        </p:tgtEl>
                                        <p:attrNameLst>
                                          <p:attrName>style.visibility</p:attrName>
                                        </p:attrNameLst>
                                      </p:cBhvr>
                                      <p:to>
                                        <p:strVal val="visible"/>
                                      </p:to>
                                    </p:set>
                                    <p:animEffect transition="in" filter="wipe(up)">
                                      <p:cBhvr>
                                        <p:cTn id="11" dur="500"/>
                                        <p:tgtEl>
                                          <p:spTgt spid="1028"/>
                                        </p:tgtEl>
                                      </p:cBhvr>
                                    </p:animEffect>
                                  </p:childTnLst>
                                </p:cTn>
                              </p:par>
                            </p:childTnLst>
                          </p:cTn>
                        </p:par>
                        <p:par>
                          <p:cTn id="12" fill="hold">
                            <p:stCondLst>
                              <p:cond delay="700"/>
                            </p:stCondLst>
                            <p:childTnLst>
                              <p:par>
                                <p:cTn id="13" presetID="2" presetClass="entr" presetSubtype="4" fill="hold" grpId="0" nodeType="after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500" fill="hold"/>
                                        <p:tgtEl>
                                          <p:spTgt spid="13"/>
                                        </p:tgtEl>
                                        <p:attrNameLst>
                                          <p:attrName>ppt_x</p:attrName>
                                        </p:attrNameLst>
                                      </p:cBhvr>
                                      <p:tavLst>
                                        <p:tav tm="0">
                                          <p:val>
                                            <p:strVal val="#ppt_x"/>
                                          </p:val>
                                        </p:tav>
                                        <p:tav tm="100000">
                                          <p:val>
                                            <p:strVal val="#ppt_x"/>
                                          </p:val>
                                        </p:tav>
                                      </p:tavLst>
                                    </p:anim>
                                    <p:anim calcmode="lin" valueType="num">
                                      <p:cBhvr additive="base">
                                        <p:cTn id="16" dur="500" fill="hold"/>
                                        <p:tgtEl>
                                          <p:spTgt spid="13"/>
                                        </p:tgtEl>
                                        <p:attrNameLst>
                                          <p:attrName>ppt_y</p:attrName>
                                        </p:attrNameLst>
                                      </p:cBhvr>
                                      <p:tavLst>
                                        <p:tav tm="0">
                                          <p:val>
                                            <p:strVal val="1+#ppt_h/2"/>
                                          </p:val>
                                        </p:tav>
                                        <p:tav tm="100000">
                                          <p:val>
                                            <p:strVal val="#ppt_y"/>
                                          </p:val>
                                        </p:tav>
                                      </p:tavLst>
                                    </p:anim>
                                  </p:childTnLst>
                                </p:cTn>
                              </p:par>
                              <p:par>
                                <p:cTn id="17" presetID="22" presetClass="entr" presetSubtype="1" fill="hold" nodeType="withEffect">
                                  <p:stCondLst>
                                    <p:cond delay="200"/>
                                  </p:stCondLst>
                                  <p:childTnLst>
                                    <p:set>
                                      <p:cBhvr>
                                        <p:cTn id="18" dur="1" fill="hold">
                                          <p:stCondLst>
                                            <p:cond delay="0"/>
                                          </p:stCondLst>
                                        </p:cTn>
                                        <p:tgtEl>
                                          <p:spTgt spid="1030"/>
                                        </p:tgtEl>
                                        <p:attrNameLst>
                                          <p:attrName>style.visibility</p:attrName>
                                        </p:attrNameLst>
                                      </p:cBhvr>
                                      <p:to>
                                        <p:strVal val="visible"/>
                                      </p:to>
                                    </p:set>
                                    <p:animEffect transition="in" filter="wipe(up)">
                                      <p:cBhvr>
                                        <p:cTn id="19" dur="500"/>
                                        <p:tgtEl>
                                          <p:spTgt spid="1030"/>
                                        </p:tgtEl>
                                      </p:cBhvr>
                                    </p:animEffect>
                                  </p:childTnLst>
                                </p:cTn>
                              </p:par>
                            </p:childTnLst>
                          </p:cTn>
                        </p:par>
                        <p:par>
                          <p:cTn id="20" fill="hold">
                            <p:stCondLst>
                              <p:cond delay="1400"/>
                            </p:stCondLst>
                            <p:childTnLst>
                              <p:par>
                                <p:cTn id="21" presetID="2" presetClass="entr" presetSubtype="4" fill="hold" grpId="0" nodeType="afterEffect">
                                  <p:stCondLst>
                                    <p:cond delay="0"/>
                                  </p:stCondLst>
                                  <p:childTnLst>
                                    <p:set>
                                      <p:cBhvr>
                                        <p:cTn id="22" dur="1" fill="hold">
                                          <p:stCondLst>
                                            <p:cond delay="0"/>
                                          </p:stCondLst>
                                        </p:cTn>
                                        <p:tgtEl>
                                          <p:spTgt spid="14"/>
                                        </p:tgtEl>
                                        <p:attrNameLst>
                                          <p:attrName>style.visibility</p:attrName>
                                        </p:attrNameLst>
                                      </p:cBhvr>
                                      <p:to>
                                        <p:strVal val="visible"/>
                                      </p:to>
                                    </p:set>
                                    <p:anim calcmode="lin" valueType="num">
                                      <p:cBhvr additive="base">
                                        <p:cTn id="23" dur="500" fill="hold"/>
                                        <p:tgtEl>
                                          <p:spTgt spid="14"/>
                                        </p:tgtEl>
                                        <p:attrNameLst>
                                          <p:attrName>ppt_x</p:attrName>
                                        </p:attrNameLst>
                                      </p:cBhvr>
                                      <p:tavLst>
                                        <p:tav tm="0">
                                          <p:val>
                                            <p:strVal val="#ppt_x"/>
                                          </p:val>
                                        </p:tav>
                                        <p:tav tm="100000">
                                          <p:val>
                                            <p:strVal val="#ppt_x"/>
                                          </p:val>
                                        </p:tav>
                                      </p:tavLst>
                                    </p:anim>
                                    <p:anim calcmode="lin" valueType="num">
                                      <p:cBhvr additive="base">
                                        <p:cTn id="24" dur="500" fill="hold"/>
                                        <p:tgtEl>
                                          <p:spTgt spid="14"/>
                                        </p:tgtEl>
                                        <p:attrNameLst>
                                          <p:attrName>ppt_y</p:attrName>
                                        </p:attrNameLst>
                                      </p:cBhvr>
                                      <p:tavLst>
                                        <p:tav tm="0">
                                          <p:val>
                                            <p:strVal val="1+#ppt_h/2"/>
                                          </p:val>
                                        </p:tav>
                                        <p:tav tm="100000">
                                          <p:val>
                                            <p:strVal val="#ppt_y"/>
                                          </p:val>
                                        </p:tav>
                                      </p:tavLst>
                                    </p:anim>
                                  </p:childTnLst>
                                </p:cTn>
                              </p:par>
                              <p:par>
                                <p:cTn id="25" presetID="22" presetClass="entr" presetSubtype="1" fill="hold" nodeType="withEffect">
                                  <p:stCondLst>
                                    <p:cond delay="200"/>
                                  </p:stCondLst>
                                  <p:childTnLst>
                                    <p:set>
                                      <p:cBhvr>
                                        <p:cTn id="26" dur="1" fill="hold">
                                          <p:stCondLst>
                                            <p:cond delay="0"/>
                                          </p:stCondLst>
                                        </p:cTn>
                                        <p:tgtEl>
                                          <p:spTgt spid="1032"/>
                                        </p:tgtEl>
                                        <p:attrNameLst>
                                          <p:attrName>style.visibility</p:attrName>
                                        </p:attrNameLst>
                                      </p:cBhvr>
                                      <p:to>
                                        <p:strVal val="visible"/>
                                      </p:to>
                                    </p:set>
                                    <p:animEffect transition="in" filter="wipe(up)">
                                      <p:cBhvr>
                                        <p:cTn id="27" dur="500"/>
                                        <p:tgtEl>
                                          <p:spTgt spid="10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151CF8-48C7-45B6-872A-F1C024E76D4F}"/>
              </a:ext>
            </a:extLst>
          </p:cNvPr>
          <p:cNvSpPr>
            <a:spLocks noGrp="1"/>
          </p:cNvSpPr>
          <p:nvPr>
            <p:ph type="title"/>
          </p:nvPr>
        </p:nvSpPr>
        <p:spPr>
          <a:xfrm>
            <a:off x="831850" y="1709739"/>
            <a:ext cx="10515600" cy="2433054"/>
          </a:xfrm>
        </p:spPr>
        <p:txBody>
          <a:bodyPr/>
          <a:lstStyle/>
          <a:p>
            <a:pPr algn="ctr"/>
            <a:r>
              <a:rPr lang="en-US" b="1" spc="300">
                <a:solidFill>
                  <a:schemeClr val="accent1"/>
                </a:solidFill>
              </a:rPr>
              <a:t>SELECTING </a:t>
            </a:r>
            <a:r>
              <a:rPr lang="en-US">
                <a:solidFill>
                  <a:schemeClr val="tx2"/>
                </a:solidFill>
              </a:rPr>
              <a:t>the Right Device</a:t>
            </a:r>
          </a:p>
        </p:txBody>
      </p:sp>
    </p:spTree>
    <p:extLst>
      <p:ext uri="{BB962C8B-B14F-4D97-AF65-F5344CB8AC3E}">
        <p14:creationId xmlns:p14="http://schemas.microsoft.com/office/powerpoint/2010/main" val="26699555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A85E03-DA67-4F4F-8E1B-68AFEA2EFCDD}"/>
              </a:ext>
            </a:extLst>
          </p:cNvPr>
          <p:cNvSpPr>
            <a:spLocks noGrp="1"/>
          </p:cNvSpPr>
          <p:nvPr>
            <p:ph type="title"/>
          </p:nvPr>
        </p:nvSpPr>
        <p:spPr/>
        <p:txBody>
          <a:bodyPr/>
          <a:lstStyle/>
          <a:p>
            <a:r>
              <a:rPr lang="en-US" b="1">
                <a:solidFill>
                  <a:schemeClr val="tx2"/>
                </a:solidFill>
              </a:rPr>
              <a:t>Selection of Devices</a:t>
            </a:r>
          </a:p>
        </p:txBody>
      </p:sp>
      <p:sp>
        <p:nvSpPr>
          <p:cNvPr id="3" name="Content Placeholder 2">
            <a:extLst>
              <a:ext uri="{FF2B5EF4-FFF2-40B4-BE49-F238E27FC236}">
                <a16:creationId xmlns:a16="http://schemas.microsoft.com/office/drawing/2014/main" id="{1BD8794B-F38A-4610-8DB9-42950784E080}"/>
              </a:ext>
            </a:extLst>
          </p:cNvPr>
          <p:cNvSpPr>
            <a:spLocks noGrp="1"/>
          </p:cNvSpPr>
          <p:nvPr>
            <p:ph idx="1"/>
          </p:nvPr>
        </p:nvSpPr>
        <p:spPr>
          <a:xfrm>
            <a:off x="838200" y="1825625"/>
            <a:ext cx="10515600" cy="2242522"/>
          </a:xfrm>
        </p:spPr>
        <p:txBody>
          <a:bodyPr vert="horz" lIns="91440" tIns="45720" rIns="91440" bIns="45720" rtlCol="0" anchor="t">
            <a:normAutofit fontScale="85000" lnSpcReduction="20000"/>
          </a:bodyPr>
          <a:lstStyle/>
          <a:p>
            <a:pPr>
              <a:buFont typeface="Wingdings" pitchFamily="2" charset="2"/>
              <a:buChar char="§"/>
            </a:pPr>
            <a:r>
              <a:rPr lang="en-US" dirty="0">
                <a:solidFill>
                  <a:schemeClr val="tx2"/>
                </a:solidFill>
              </a:rPr>
              <a:t>Review MEDITECH enabled options</a:t>
            </a:r>
          </a:p>
          <a:p>
            <a:pPr>
              <a:buFont typeface="Wingdings" pitchFamily="2" charset="2"/>
              <a:buChar char="§"/>
            </a:pPr>
            <a:r>
              <a:rPr lang="en-US" dirty="0">
                <a:solidFill>
                  <a:schemeClr val="tx2"/>
                </a:solidFill>
                <a:cs typeface="Calibri"/>
              </a:rPr>
              <a:t>Review Pro's/Con's</a:t>
            </a:r>
            <a:endParaRPr lang="en-US" dirty="0">
              <a:solidFill>
                <a:schemeClr val="tx2"/>
              </a:solidFill>
            </a:endParaRPr>
          </a:p>
          <a:p>
            <a:pPr>
              <a:buFont typeface="Wingdings" pitchFamily="2" charset="2"/>
              <a:buChar char="§"/>
            </a:pPr>
            <a:r>
              <a:rPr lang="en-US" dirty="0">
                <a:solidFill>
                  <a:schemeClr val="tx2"/>
                </a:solidFill>
                <a:cs typeface="Calibri"/>
              </a:rPr>
              <a:t>Review best practices &amp; lessons learned, things to consider</a:t>
            </a:r>
            <a:endParaRPr lang="en-US" dirty="0">
              <a:solidFill>
                <a:schemeClr val="tx2"/>
              </a:solidFill>
            </a:endParaRPr>
          </a:p>
          <a:p>
            <a:pPr>
              <a:buFont typeface="Wingdings" pitchFamily="2" charset="2"/>
              <a:buChar char="§"/>
            </a:pPr>
            <a:r>
              <a:rPr lang="en-US" dirty="0">
                <a:solidFill>
                  <a:schemeClr val="tx2"/>
                </a:solidFill>
              </a:rPr>
              <a:t>Evaluate devices to find the best fit</a:t>
            </a:r>
          </a:p>
          <a:p>
            <a:pPr>
              <a:buFont typeface="Wingdings" pitchFamily="2" charset="2"/>
              <a:buChar char="§"/>
            </a:pPr>
            <a:r>
              <a:rPr lang="en-US" dirty="0">
                <a:solidFill>
                  <a:schemeClr val="tx2"/>
                </a:solidFill>
              </a:rPr>
              <a:t>Order early to help limit the challenges of supply chain issues and to keep on schedule</a:t>
            </a:r>
          </a:p>
        </p:txBody>
      </p:sp>
    </p:spTree>
    <p:extLst>
      <p:ext uri="{BB962C8B-B14F-4D97-AF65-F5344CB8AC3E}">
        <p14:creationId xmlns:p14="http://schemas.microsoft.com/office/powerpoint/2010/main" val="38639924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515"/>
        <p:cNvGrpSpPr/>
        <p:nvPr/>
      </p:nvGrpSpPr>
      <p:grpSpPr>
        <a:xfrm>
          <a:off x="0" y="0"/>
          <a:ext cx="0" cy="0"/>
          <a:chOff x="0" y="0"/>
          <a:chExt cx="0" cy="0"/>
        </a:xfrm>
      </p:grpSpPr>
      <p:sp>
        <p:nvSpPr>
          <p:cNvPr id="516" name="Google Shape;516;p45"/>
          <p:cNvSpPr txBox="1">
            <a:spLocks noGrp="1"/>
          </p:cNvSpPr>
          <p:nvPr>
            <p:ph type="title"/>
          </p:nvPr>
        </p:nvSpPr>
        <p:spPr>
          <a:xfrm>
            <a:off x="838200" y="365125"/>
            <a:ext cx="10515600" cy="829193"/>
          </a:xfrm>
          <a:prstGeom prst="rect">
            <a:avLst/>
          </a:prstGeom>
        </p:spPr>
        <p:txBody>
          <a:bodyPr spcFirstLastPara="1" wrap="square" lIns="91425" tIns="45700" rIns="91425" bIns="45700" anchor="ctr" anchorCtr="0">
            <a:noAutofit/>
          </a:bodyPr>
          <a:lstStyle/>
          <a:p>
            <a:pPr marL="0" lvl="0" indent="0" algn="ctr" rtl="0">
              <a:spcBef>
                <a:spcPts val="0"/>
              </a:spcBef>
              <a:spcAft>
                <a:spcPts val="0"/>
              </a:spcAft>
              <a:buNone/>
            </a:pPr>
            <a:r>
              <a:rPr lang="en-US" sz="2400" dirty="0">
                <a:solidFill>
                  <a:schemeClr val="tx2"/>
                </a:solidFill>
              </a:rPr>
              <a:t>CLINICAL MOBILE DEVICES</a:t>
            </a:r>
            <a:br>
              <a:rPr lang="en-US" sz="4000" b="1" dirty="0">
                <a:solidFill>
                  <a:schemeClr val="tx2"/>
                </a:solidFill>
              </a:rPr>
            </a:br>
            <a:r>
              <a:rPr lang="en-US" sz="4000" b="1" dirty="0">
                <a:solidFill>
                  <a:schemeClr val="tx2"/>
                </a:solidFill>
              </a:rPr>
              <a:t>Zebra TC52x/ax</a:t>
            </a:r>
            <a:endParaRPr sz="4000" b="1" dirty="0">
              <a:solidFill>
                <a:schemeClr val="tx2"/>
              </a:solidFill>
            </a:endParaRPr>
          </a:p>
        </p:txBody>
      </p:sp>
      <p:sp>
        <p:nvSpPr>
          <p:cNvPr id="517" name="Google Shape;517;p45"/>
          <p:cNvSpPr txBox="1">
            <a:spLocks noGrp="1"/>
          </p:cNvSpPr>
          <p:nvPr>
            <p:ph idx="1"/>
          </p:nvPr>
        </p:nvSpPr>
        <p:spPr>
          <a:xfrm>
            <a:off x="1259630" y="2220042"/>
            <a:ext cx="4189448" cy="2173956"/>
          </a:xfrm>
          <a:prstGeom prst="rect">
            <a:avLst/>
          </a:prstGeom>
        </p:spPr>
        <p:txBody>
          <a:bodyPr spcFirstLastPara="1" wrap="square" lIns="91425" tIns="45700" rIns="91425" bIns="45700" anchor="t" anchorCtr="0">
            <a:noAutofit/>
          </a:bodyPr>
          <a:lstStyle/>
          <a:p>
            <a:pPr marL="0" lvl="0" indent="0">
              <a:buNone/>
            </a:pPr>
            <a:r>
              <a:rPr lang="en-US" sz="2000">
                <a:solidFill>
                  <a:schemeClr val="tx2"/>
                </a:solidFill>
              </a:rPr>
              <a:t>Scans 1D &amp; 2D Barcodes</a:t>
            </a:r>
          </a:p>
          <a:p>
            <a:pPr marL="0" lvl="0" indent="0">
              <a:buNone/>
            </a:pPr>
            <a:r>
              <a:rPr lang="en-US" sz="2000">
                <a:solidFill>
                  <a:schemeClr val="tx2"/>
                </a:solidFill>
              </a:rPr>
              <a:t>IP65 for durability</a:t>
            </a:r>
          </a:p>
          <a:p>
            <a:pPr marL="0" lvl="0" indent="0">
              <a:buNone/>
            </a:pPr>
            <a:r>
              <a:rPr lang="en-US" sz="2000">
                <a:solidFill>
                  <a:schemeClr val="tx2"/>
                </a:solidFill>
              </a:rPr>
              <a:t>Healthcare Cleanable</a:t>
            </a:r>
          </a:p>
          <a:p>
            <a:pPr marL="0" lvl="0" indent="0">
              <a:buNone/>
            </a:pPr>
            <a:r>
              <a:rPr lang="en-US" sz="2000">
                <a:solidFill>
                  <a:schemeClr val="tx2"/>
                </a:solidFill>
              </a:rPr>
              <a:t>Replaceable Battery</a:t>
            </a:r>
          </a:p>
          <a:p>
            <a:pPr marL="0" lvl="0" indent="0">
              <a:buNone/>
            </a:pPr>
            <a:r>
              <a:rPr lang="en-US" sz="2000">
                <a:solidFill>
                  <a:schemeClr val="tx2"/>
                </a:solidFill>
              </a:rPr>
              <a:t>NFC Built in for MDA SSO</a:t>
            </a:r>
          </a:p>
          <a:p>
            <a:pPr marL="0" lvl="0" indent="0">
              <a:buNone/>
            </a:pPr>
            <a:r>
              <a:rPr lang="en-US" sz="2000">
                <a:solidFill>
                  <a:schemeClr val="tx2"/>
                </a:solidFill>
              </a:rPr>
              <a:t>5” Display</a:t>
            </a:r>
          </a:p>
          <a:p>
            <a:pPr marL="0" lvl="0" indent="0">
              <a:buNone/>
            </a:pPr>
            <a:r>
              <a:rPr lang="en-US" sz="2000">
                <a:solidFill>
                  <a:schemeClr val="tx2"/>
                </a:solidFill>
              </a:rPr>
              <a:t>Android 8.1 &amp; 10</a:t>
            </a:r>
          </a:p>
          <a:p>
            <a:pPr marL="0" lvl="0" indent="0">
              <a:buNone/>
            </a:pPr>
            <a:r>
              <a:rPr lang="en-US" sz="2000" err="1">
                <a:solidFill>
                  <a:schemeClr val="tx2"/>
                </a:solidFill>
              </a:rPr>
              <a:t>Voscera</a:t>
            </a:r>
            <a:r>
              <a:rPr lang="en-US" sz="2000">
                <a:solidFill>
                  <a:schemeClr val="tx2"/>
                </a:solidFill>
              </a:rPr>
              <a:t> Compatible</a:t>
            </a:r>
          </a:p>
          <a:p>
            <a:pPr marL="0" lvl="0" indent="0">
              <a:buNone/>
            </a:pPr>
            <a:r>
              <a:rPr lang="en-US" sz="2000">
                <a:solidFill>
                  <a:schemeClr val="tx2"/>
                </a:solidFill>
              </a:rPr>
              <a:t>Mobile Device Access Compatible</a:t>
            </a:r>
          </a:p>
        </p:txBody>
      </p:sp>
      <p:sp>
        <p:nvSpPr>
          <p:cNvPr id="10" name="TextBox 9">
            <a:extLst>
              <a:ext uri="{FF2B5EF4-FFF2-40B4-BE49-F238E27FC236}">
                <a16:creationId xmlns:a16="http://schemas.microsoft.com/office/drawing/2014/main" id="{8E2DAFB7-D3D7-7347-E944-EC3B0751B615}"/>
              </a:ext>
            </a:extLst>
          </p:cNvPr>
          <p:cNvSpPr txBox="1"/>
          <p:nvPr/>
        </p:nvSpPr>
        <p:spPr>
          <a:xfrm>
            <a:off x="772106" y="1697819"/>
            <a:ext cx="6097554" cy="461665"/>
          </a:xfrm>
          <a:prstGeom prst="rect">
            <a:avLst/>
          </a:prstGeom>
          <a:noFill/>
        </p:spPr>
        <p:txBody>
          <a:bodyPr wrap="square">
            <a:spAutoFit/>
          </a:bodyPr>
          <a:lstStyle/>
          <a:p>
            <a:pPr lvl="0"/>
            <a:r>
              <a:rPr lang="en-US" sz="2400" b="1" u="sng">
                <a:solidFill>
                  <a:schemeClr val="accent2"/>
                </a:solidFill>
              </a:rPr>
              <a:t>TC52X-HC</a:t>
            </a:r>
          </a:p>
        </p:txBody>
      </p:sp>
      <p:sp>
        <p:nvSpPr>
          <p:cNvPr id="6" name="Freeform 222">
            <a:extLst>
              <a:ext uri="{FF2B5EF4-FFF2-40B4-BE49-F238E27FC236}">
                <a16:creationId xmlns:a16="http://schemas.microsoft.com/office/drawing/2014/main" id="{2C53EC58-FD1F-0A91-3AC2-263C2873AAE2}"/>
              </a:ext>
            </a:extLst>
          </p:cNvPr>
          <p:cNvSpPr>
            <a:spLocks noEditPoints="1"/>
          </p:cNvSpPr>
          <p:nvPr/>
        </p:nvSpPr>
        <p:spPr bwMode="auto">
          <a:xfrm>
            <a:off x="977383" y="2398312"/>
            <a:ext cx="241936" cy="243002"/>
          </a:xfrm>
          <a:custGeom>
            <a:avLst/>
            <a:gdLst>
              <a:gd name="T0" fmla="*/ 206 w 412"/>
              <a:gd name="T1" fmla="*/ 0 h 412"/>
              <a:gd name="T2" fmla="*/ 0 w 412"/>
              <a:gd name="T3" fmla="*/ 206 h 412"/>
              <a:gd name="T4" fmla="*/ 206 w 412"/>
              <a:gd name="T5" fmla="*/ 412 h 412"/>
              <a:gd name="T6" fmla="*/ 412 w 412"/>
              <a:gd name="T7" fmla="*/ 206 h 412"/>
              <a:gd name="T8" fmla="*/ 206 w 412"/>
              <a:gd name="T9" fmla="*/ 0 h 412"/>
              <a:gd name="T10" fmla="*/ 171 w 412"/>
              <a:gd name="T11" fmla="*/ 317 h 412"/>
              <a:gd name="T12" fmla="*/ 74 w 412"/>
              <a:gd name="T13" fmla="*/ 220 h 412"/>
              <a:gd name="T14" fmla="*/ 115 w 412"/>
              <a:gd name="T15" fmla="*/ 178 h 412"/>
              <a:gd name="T16" fmla="*/ 171 w 412"/>
              <a:gd name="T17" fmla="*/ 234 h 412"/>
              <a:gd name="T18" fmla="*/ 300 w 412"/>
              <a:gd name="T19" fmla="*/ 105 h 412"/>
              <a:gd name="T20" fmla="*/ 341 w 412"/>
              <a:gd name="T21" fmla="*/ 146 h 412"/>
              <a:gd name="T22" fmla="*/ 171 w 412"/>
              <a:gd name="T23" fmla="*/ 317 h 4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12" h="412">
                <a:moveTo>
                  <a:pt x="206" y="0"/>
                </a:moveTo>
                <a:cubicBezTo>
                  <a:pt x="92" y="0"/>
                  <a:pt x="0" y="92"/>
                  <a:pt x="0" y="206"/>
                </a:cubicBezTo>
                <a:cubicBezTo>
                  <a:pt x="0" y="320"/>
                  <a:pt x="92" y="412"/>
                  <a:pt x="206" y="412"/>
                </a:cubicBezTo>
                <a:cubicBezTo>
                  <a:pt x="320" y="412"/>
                  <a:pt x="412" y="320"/>
                  <a:pt x="412" y="206"/>
                </a:cubicBezTo>
                <a:cubicBezTo>
                  <a:pt x="412" y="92"/>
                  <a:pt x="320" y="0"/>
                  <a:pt x="206" y="0"/>
                </a:cubicBezTo>
                <a:close/>
                <a:moveTo>
                  <a:pt x="171" y="317"/>
                </a:moveTo>
                <a:cubicBezTo>
                  <a:pt x="74" y="220"/>
                  <a:pt x="74" y="220"/>
                  <a:pt x="74" y="220"/>
                </a:cubicBezTo>
                <a:cubicBezTo>
                  <a:pt x="115" y="178"/>
                  <a:pt x="115" y="178"/>
                  <a:pt x="115" y="178"/>
                </a:cubicBezTo>
                <a:cubicBezTo>
                  <a:pt x="171" y="234"/>
                  <a:pt x="171" y="234"/>
                  <a:pt x="171" y="234"/>
                </a:cubicBezTo>
                <a:cubicBezTo>
                  <a:pt x="300" y="105"/>
                  <a:pt x="300" y="105"/>
                  <a:pt x="300" y="105"/>
                </a:cubicBezTo>
                <a:cubicBezTo>
                  <a:pt x="341" y="146"/>
                  <a:pt x="341" y="146"/>
                  <a:pt x="341" y="146"/>
                </a:cubicBezTo>
                <a:cubicBezTo>
                  <a:pt x="171" y="317"/>
                  <a:pt x="171" y="317"/>
                  <a:pt x="171" y="317"/>
                </a:cubicBezTo>
                <a:close/>
              </a:path>
            </a:pathLst>
          </a:custGeom>
          <a:solidFill>
            <a:schemeClr val="accent2"/>
          </a:solidFill>
          <a:ln>
            <a:noFill/>
          </a:ln>
          <a:effectLst>
            <a:outerShdw dist="38100" dir="5400000" algn="ctr" rotWithShape="0">
              <a:srgbClr val="000000">
                <a:alpha val="10000"/>
              </a:srgbClr>
            </a:outerShdw>
          </a:effectLst>
        </p:spPr>
        <p:txBody>
          <a:bodyPr vert="horz" wrap="square" lIns="91440" tIns="45720" rIns="91440" bIns="45720" numCol="1" anchor="t" anchorCtr="0" compatLnSpc="1">
            <a:prstTxWarp prst="textNoShape">
              <a:avLst/>
            </a:prstTxWarp>
          </a:bodyPr>
          <a:lstStyle/>
          <a:p>
            <a:endParaRPr lang="en-US" sz="3200"/>
          </a:p>
        </p:txBody>
      </p:sp>
      <p:sp>
        <p:nvSpPr>
          <p:cNvPr id="11" name="Freeform 222">
            <a:extLst>
              <a:ext uri="{FF2B5EF4-FFF2-40B4-BE49-F238E27FC236}">
                <a16:creationId xmlns:a16="http://schemas.microsoft.com/office/drawing/2014/main" id="{61EFA07F-37BA-1591-E2E9-79E898757077}"/>
              </a:ext>
            </a:extLst>
          </p:cNvPr>
          <p:cNvSpPr>
            <a:spLocks noEditPoints="1"/>
          </p:cNvSpPr>
          <p:nvPr/>
        </p:nvSpPr>
        <p:spPr bwMode="auto">
          <a:xfrm>
            <a:off x="977383" y="2799399"/>
            <a:ext cx="241936" cy="243002"/>
          </a:xfrm>
          <a:custGeom>
            <a:avLst/>
            <a:gdLst>
              <a:gd name="T0" fmla="*/ 206 w 412"/>
              <a:gd name="T1" fmla="*/ 0 h 412"/>
              <a:gd name="T2" fmla="*/ 0 w 412"/>
              <a:gd name="T3" fmla="*/ 206 h 412"/>
              <a:gd name="T4" fmla="*/ 206 w 412"/>
              <a:gd name="T5" fmla="*/ 412 h 412"/>
              <a:gd name="T6" fmla="*/ 412 w 412"/>
              <a:gd name="T7" fmla="*/ 206 h 412"/>
              <a:gd name="T8" fmla="*/ 206 w 412"/>
              <a:gd name="T9" fmla="*/ 0 h 412"/>
              <a:gd name="T10" fmla="*/ 171 w 412"/>
              <a:gd name="T11" fmla="*/ 317 h 412"/>
              <a:gd name="T12" fmla="*/ 74 w 412"/>
              <a:gd name="T13" fmla="*/ 220 h 412"/>
              <a:gd name="T14" fmla="*/ 115 w 412"/>
              <a:gd name="T15" fmla="*/ 178 h 412"/>
              <a:gd name="T16" fmla="*/ 171 w 412"/>
              <a:gd name="T17" fmla="*/ 234 h 412"/>
              <a:gd name="T18" fmla="*/ 300 w 412"/>
              <a:gd name="T19" fmla="*/ 105 h 412"/>
              <a:gd name="T20" fmla="*/ 341 w 412"/>
              <a:gd name="T21" fmla="*/ 146 h 412"/>
              <a:gd name="T22" fmla="*/ 171 w 412"/>
              <a:gd name="T23" fmla="*/ 317 h 4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12" h="412">
                <a:moveTo>
                  <a:pt x="206" y="0"/>
                </a:moveTo>
                <a:cubicBezTo>
                  <a:pt x="92" y="0"/>
                  <a:pt x="0" y="92"/>
                  <a:pt x="0" y="206"/>
                </a:cubicBezTo>
                <a:cubicBezTo>
                  <a:pt x="0" y="320"/>
                  <a:pt x="92" y="412"/>
                  <a:pt x="206" y="412"/>
                </a:cubicBezTo>
                <a:cubicBezTo>
                  <a:pt x="320" y="412"/>
                  <a:pt x="412" y="320"/>
                  <a:pt x="412" y="206"/>
                </a:cubicBezTo>
                <a:cubicBezTo>
                  <a:pt x="412" y="92"/>
                  <a:pt x="320" y="0"/>
                  <a:pt x="206" y="0"/>
                </a:cubicBezTo>
                <a:close/>
                <a:moveTo>
                  <a:pt x="171" y="317"/>
                </a:moveTo>
                <a:cubicBezTo>
                  <a:pt x="74" y="220"/>
                  <a:pt x="74" y="220"/>
                  <a:pt x="74" y="220"/>
                </a:cubicBezTo>
                <a:cubicBezTo>
                  <a:pt x="115" y="178"/>
                  <a:pt x="115" y="178"/>
                  <a:pt x="115" y="178"/>
                </a:cubicBezTo>
                <a:cubicBezTo>
                  <a:pt x="171" y="234"/>
                  <a:pt x="171" y="234"/>
                  <a:pt x="171" y="234"/>
                </a:cubicBezTo>
                <a:cubicBezTo>
                  <a:pt x="300" y="105"/>
                  <a:pt x="300" y="105"/>
                  <a:pt x="300" y="105"/>
                </a:cubicBezTo>
                <a:cubicBezTo>
                  <a:pt x="341" y="146"/>
                  <a:pt x="341" y="146"/>
                  <a:pt x="341" y="146"/>
                </a:cubicBezTo>
                <a:cubicBezTo>
                  <a:pt x="171" y="317"/>
                  <a:pt x="171" y="317"/>
                  <a:pt x="171" y="317"/>
                </a:cubicBezTo>
                <a:close/>
              </a:path>
            </a:pathLst>
          </a:custGeom>
          <a:solidFill>
            <a:schemeClr val="accent2"/>
          </a:solidFill>
          <a:ln>
            <a:noFill/>
          </a:ln>
          <a:effectLst>
            <a:outerShdw dist="38100" dir="5400000" algn="ctr" rotWithShape="0">
              <a:srgbClr val="000000">
                <a:alpha val="10000"/>
              </a:srgbClr>
            </a:outerShdw>
          </a:effectLst>
        </p:spPr>
        <p:txBody>
          <a:bodyPr vert="horz" wrap="square" lIns="91440" tIns="45720" rIns="91440" bIns="45720" numCol="1" anchor="t" anchorCtr="0" compatLnSpc="1">
            <a:prstTxWarp prst="textNoShape">
              <a:avLst/>
            </a:prstTxWarp>
          </a:bodyPr>
          <a:lstStyle/>
          <a:p>
            <a:endParaRPr lang="en-US" sz="3200"/>
          </a:p>
        </p:txBody>
      </p:sp>
      <p:sp>
        <p:nvSpPr>
          <p:cNvPr id="12" name="Freeform 222">
            <a:extLst>
              <a:ext uri="{FF2B5EF4-FFF2-40B4-BE49-F238E27FC236}">
                <a16:creationId xmlns:a16="http://schemas.microsoft.com/office/drawing/2014/main" id="{AB1BB9A0-8EBF-FB96-EFAB-87220580A7D8}"/>
              </a:ext>
            </a:extLst>
          </p:cNvPr>
          <p:cNvSpPr>
            <a:spLocks noEditPoints="1"/>
          </p:cNvSpPr>
          <p:nvPr/>
        </p:nvSpPr>
        <p:spPr bwMode="auto">
          <a:xfrm>
            <a:off x="977383" y="3200486"/>
            <a:ext cx="241936" cy="243002"/>
          </a:xfrm>
          <a:custGeom>
            <a:avLst/>
            <a:gdLst>
              <a:gd name="T0" fmla="*/ 206 w 412"/>
              <a:gd name="T1" fmla="*/ 0 h 412"/>
              <a:gd name="T2" fmla="*/ 0 w 412"/>
              <a:gd name="T3" fmla="*/ 206 h 412"/>
              <a:gd name="T4" fmla="*/ 206 w 412"/>
              <a:gd name="T5" fmla="*/ 412 h 412"/>
              <a:gd name="T6" fmla="*/ 412 w 412"/>
              <a:gd name="T7" fmla="*/ 206 h 412"/>
              <a:gd name="T8" fmla="*/ 206 w 412"/>
              <a:gd name="T9" fmla="*/ 0 h 412"/>
              <a:gd name="T10" fmla="*/ 171 w 412"/>
              <a:gd name="T11" fmla="*/ 317 h 412"/>
              <a:gd name="T12" fmla="*/ 74 w 412"/>
              <a:gd name="T13" fmla="*/ 220 h 412"/>
              <a:gd name="T14" fmla="*/ 115 w 412"/>
              <a:gd name="T15" fmla="*/ 178 h 412"/>
              <a:gd name="T16" fmla="*/ 171 w 412"/>
              <a:gd name="T17" fmla="*/ 234 h 412"/>
              <a:gd name="T18" fmla="*/ 300 w 412"/>
              <a:gd name="T19" fmla="*/ 105 h 412"/>
              <a:gd name="T20" fmla="*/ 341 w 412"/>
              <a:gd name="T21" fmla="*/ 146 h 412"/>
              <a:gd name="T22" fmla="*/ 171 w 412"/>
              <a:gd name="T23" fmla="*/ 317 h 4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12" h="412">
                <a:moveTo>
                  <a:pt x="206" y="0"/>
                </a:moveTo>
                <a:cubicBezTo>
                  <a:pt x="92" y="0"/>
                  <a:pt x="0" y="92"/>
                  <a:pt x="0" y="206"/>
                </a:cubicBezTo>
                <a:cubicBezTo>
                  <a:pt x="0" y="320"/>
                  <a:pt x="92" y="412"/>
                  <a:pt x="206" y="412"/>
                </a:cubicBezTo>
                <a:cubicBezTo>
                  <a:pt x="320" y="412"/>
                  <a:pt x="412" y="320"/>
                  <a:pt x="412" y="206"/>
                </a:cubicBezTo>
                <a:cubicBezTo>
                  <a:pt x="412" y="92"/>
                  <a:pt x="320" y="0"/>
                  <a:pt x="206" y="0"/>
                </a:cubicBezTo>
                <a:close/>
                <a:moveTo>
                  <a:pt x="171" y="317"/>
                </a:moveTo>
                <a:cubicBezTo>
                  <a:pt x="74" y="220"/>
                  <a:pt x="74" y="220"/>
                  <a:pt x="74" y="220"/>
                </a:cubicBezTo>
                <a:cubicBezTo>
                  <a:pt x="115" y="178"/>
                  <a:pt x="115" y="178"/>
                  <a:pt x="115" y="178"/>
                </a:cubicBezTo>
                <a:cubicBezTo>
                  <a:pt x="171" y="234"/>
                  <a:pt x="171" y="234"/>
                  <a:pt x="171" y="234"/>
                </a:cubicBezTo>
                <a:cubicBezTo>
                  <a:pt x="300" y="105"/>
                  <a:pt x="300" y="105"/>
                  <a:pt x="300" y="105"/>
                </a:cubicBezTo>
                <a:cubicBezTo>
                  <a:pt x="341" y="146"/>
                  <a:pt x="341" y="146"/>
                  <a:pt x="341" y="146"/>
                </a:cubicBezTo>
                <a:cubicBezTo>
                  <a:pt x="171" y="317"/>
                  <a:pt x="171" y="317"/>
                  <a:pt x="171" y="317"/>
                </a:cubicBezTo>
                <a:close/>
              </a:path>
            </a:pathLst>
          </a:custGeom>
          <a:solidFill>
            <a:schemeClr val="accent2"/>
          </a:solidFill>
          <a:ln>
            <a:noFill/>
          </a:ln>
          <a:effectLst>
            <a:outerShdw dist="38100" dir="5400000" algn="ctr" rotWithShape="0">
              <a:srgbClr val="000000">
                <a:alpha val="10000"/>
              </a:srgbClr>
            </a:outerShdw>
          </a:effectLst>
        </p:spPr>
        <p:txBody>
          <a:bodyPr vert="horz" wrap="square" lIns="91440" tIns="45720" rIns="91440" bIns="45720" numCol="1" anchor="t" anchorCtr="0" compatLnSpc="1">
            <a:prstTxWarp prst="textNoShape">
              <a:avLst/>
            </a:prstTxWarp>
          </a:bodyPr>
          <a:lstStyle/>
          <a:p>
            <a:endParaRPr lang="en-US" sz="3200"/>
          </a:p>
        </p:txBody>
      </p:sp>
      <p:sp>
        <p:nvSpPr>
          <p:cNvPr id="13" name="Freeform 222">
            <a:extLst>
              <a:ext uri="{FF2B5EF4-FFF2-40B4-BE49-F238E27FC236}">
                <a16:creationId xmlns:a16="http://schemas.microsoft.com/office/drawing/2014/main" id="{A0207937-A3B3-2E03-01FB-D1C5EF36E97C}"/>
              </a:ext>
            </a:extLst>
          </p:cNvPr>
          <p:cNvSpPr>
            <a:spLocks noEditPoints="1"/>
          </p:cNvSpPr>
          <p:nvPr/>
        </p:nvSpPr>
        <p:spPr bwMode="auto">
          <a:xfrm>
            <a:off x="977383" y="3601573"/>
            <a:ext cx="241936" cy="243002"/>
          </a:xfrm>
          <a:custGeom>
            <a:avLst/>
            <a:gdLst>
              <a:gd name="T0" fmla="*/ 206 w 412"/>
              <a:gd name="T1" fmla="*/ 0 h 412"/>
              <a:gd name="T2" fmla="*/ 0 w 412"/>
              <a:gd name="T3" fmla="*/ 206 h 412"/>
              <a:gd name="T4" fmla="*/ 206 w 412"/>
              <a:gd name="T5" fmla="*/ 412 h 412"/>
              <a:gd name="T6" fmla="*/ 412 w 412"/>
              <a:gd name="T7" fmla="*/ 206 h 412"/>
              <a:gd name="T8" fmla="*/ 206 w 412"/>
              <a:gd name="T9" fmla="*/ 0 h 412"/>
              <a:gd name="T10" fmla="*/ 171 w 412"/>
              <a:gd name="T11" fmla="*/ 317 h 412"/>
              <a:gd name="T12" fmla="*/ 74 w 412"/>
              <a:gd name="T13" fmla="*/ 220 h 412"/>
              <a:gd name="T14" fmla="*/ 115 w 412"/>
              <a:gd name="T15" fmla="*/ 178 h 412"/>
              <a:gd name="T16" fmla="*/ 171 w 412"/>
              <a:gd name="T17" fmla="*/ 234 h 412"/>
              <a:gd name="T18" fmla="*/ 300 w 412"/>
              <a:gd name="T19" fmla="*/ 105 h 412"/>
              <a:gd name="T20" fmla="*/ 341 w 412"/>
              <a:gd name="T21" fmla="*/ 146 h 412"/>
              <a:gd name="T22" fmla="*/ 171 w 412"/>
              <a:gd name="T23" fmla="*/ 317 h 4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12" h="412">
                <a:moveTo>
                  <a:pt x="206" y="0"/>
                </a:moveTo>
                <a:cubicBezTo>
                  <a:pt x="92" y="0"/>
                  <a:pt x="0" y="92"/>
                  <a:pt x="0" y="206"/>
                </a:cubicBezTo>
                <a:cubicBezTo>
                  <a:pt x="0" y="320"/>
                  <a:pt x="92" y="412"/>
                  <a:pt x="206" y="412"/>
                </a:cubicBezTo>
                <a:cubicBezTo>
                  <a:pt x="320" y="412"/>
                  <a:pt x="412" y="320"/>
                  <a:pt x="412" y="206"/>
                </a:cubicBezTo>
                <a:cubicBezTo>
                  <a:pt x="412" y="92"/>
                  <a:pt x="320" y="0"/>
                  <a:pt x="206" y="0"/>
                </a:cubicBezTo>
                <a:close/>
                <a:moveTo>
                  <a:pt x="171" y="317"/>
                </a:moveTo>
                <a:cubicBezTo>
                  <a:pt x="74" y="220"/>
                  <a:pt x="74" y="220"/>
                  <a:pt x="74" y="220"/>
                </a:cubicBezTo>
                <a:cubicBezTo>
                  <a:pt x="115" y="178"/>
                  <a:pt x="115" y="178"/>
                  <a:pt x="115" y="178"/>
                </a:cubicBezTo>
                <a:cubicBezTo>
                  <a:pt x="171" y="234"/>
                  <a:pt x="171" y="234"/>
                  <a:pt x="171" y="234"/>
                </a:cubicBezTo>
                <a:cubicBezTo>
                  <a:pt x="300" y="105"/>
                  <a:pt x="300" y="105"/>
                  <a:pt x="300" y="105"/>
                </a:cubicBezTo>
                <a:cubicBezTo>
                  <a:pt x="341" y="146"/>
                  <a:pt x="341" y="146"/>
                  <a:pt x="341" y="146"/>
                </a:cubicBezTo>
                <a:cubicBezTo>
                  <a:pt x="171" y="317"/>
                  <a:pt x="171" y="317"/>
                  <a:pt x="171" y="317"/>
                </a:cubicBezTo>
                <a:close/>
              </a:path>
            </a:pathLst>
          </a:custGeom>
          <a:solidFill>
            <a:schemeClr val="accent2"/>
          </a:solidFill>
          <a:ln>
            <a:noFill/>
          </a:ln>
          <a:effectLst>
            <a:outerShdw dist="38100" dir="5400000" algn="ctr" rotWithShape="0">
              <a:srgbClr val="000000">
                <a:alpha val="10000"/>
              </a:srgbClr>
            </a:outerShdw>
          </a:effectLst>
        </p:spPr>
        <p:txBody>
          <a:bodyPr vert="horz" wrap="square" lIns="91440" tIns="45720" rIns="91440" bIns="45720" numCol="1" anchor="t" anchorCtr="0" compatLnSpc="1">
            <a:prstTxWarp prst="textNoShape">
              <a:avLst/>
            </a:prstTxWarp>
          </a:bodyPr>
          <a:lstStyle/>
          <a:p>
            <a:endParaRPr lang="en-US" sz="3200"/>
          </a:p>
        </p:txBody>
      </p:sp>
      <p:sp>
        <p:nvSpPr>
          <p:cNvPr id="14" name="Freeform 222">
            <a:extLst>
              <a:ext uri="{FF2B5EF4-FFF2-40B4-BE49-F238E27FC236}">
                <a16:creationId xmlns:a16="http://schemas.microsoft.com/office/drawing/2014/main" id="{BC1E160E-4C78-0ABD-28AC-94E7BA437AE8}"/>
              </a:ext>
            </a:extLst>
          </p:cNvPr>
          <p:cNvSpPr>
            <a:spLocks noEditPoints="1"/>
          </p:cNvSpPr>
          <p:nvPr/>
        </p:nvSpPr>
        <p:spPr bwMode="auto">
          <a:xfrm>
            <a:off x="977383" y="4002660"/>
            <a:ext cx="241936" cy="243002"/>
          </a:xfrm>
          <a:custGeom>
            <a:avLst/>
            <a:gdLst>
              <a:gd name="T0" fmla="*/ 206 w 412"/>
              <a:gd name="T1" fmla="*/ 0 h 412"/>
              <a:gd name="T2" fmla="*/ 0 w 412"/>
              <a:gd name="T3" fmla="*/ 206 h 412"/>
              <a:gd name="T4" fmla="*/ 206 w 412"/>
              <a:gd name="T5" fmla="*/ 412 h 412"/>
              <a:gd name="T6" fmla="*/ 412 w 412"/>
              <a:gd name="T7" fmla="*/ 206 h 412"/>
              <a:gd name="T8" fmla="*/ 206 w 412"/>
              <a:gd name="T9" fmla="*/ 0 h 412"/>
              <a:gd name="T10" fmla="*/ 171 w 412"/>
              <a:gd name="T11" fmla="*/ 317 h 412"/>
              <a:gd name="T12" fmla="*/ 74 w 412"/>
              <a:gd name="T13" fmla="*/ 220 h 412"/>
              <a:gd name="T14" fmla="*/ 115 w 412"/>
              <a:gd name="T15" fmla="*/ 178 h 412"/>
              <a:gd name="T16" fmla="*/ 171 w 412"/>
              <a:gd name="T17" fmla="*/ 234 h 412"/>
              <a:gd name="T18" fmla="*/ 300 w 412"/>
              <a:gd name="T19" fmla="*/ 105 h 412"/>
              <a:gd name="T20" fmla="*/ 341 w 412"/>
              <a:gd name="T21" fmla="*/ 146 h 412"/>
              <a:gd name="T22" fmla="*/ 171 w 412"/>
              <a:gd name="T23" fmla="*/ 317 h 4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12" h="412">
                <a:moveTo>
                  <a:pt x="206" y="0"/>
                </a:moveTo>
                <a:cubicBezTo>
                  <a:pt x="92" y="0"/>
                  <a:pt x="0" y="92"/>
                  <a:pt x="0" y="206"/>
                </a:cubicBezTo>
                <a:cubicBezTo>
                  <a:pt x="0" y="320"/>
                  <a:pt x="92" y="412"/>
                  <a:pt x="206" y="412"/>
                </a:cubicBezTo>
                <a:cubicBezTo>
                  <a:pt x="320" y="412"/>
                  <a:pt x="412" y="320"/>
                  <a:pt x="412" y="206"/>
                </a:cubicBezTo>
                <a:cubicBezTo>
                  <a:pt x="412" y="92"/>
                  <a:pt x="320" y="0"/>
                  <a:pt x="206" y="0"/>
                </a:cubicBezTo>
                <a:close/>
                <a:moveTo>
                  <a:pt x="171" y="317"/>
                </a:moveTo>
                <a:cubicBezTo>
                  <a:pt x="74" y="220"/>
                  <a:pt x="74" y="220"/>
                  <a:pt x="74" y="220"/>
                </a:cubicBezTo>
                <a:cubicBezTo>
                  <a:pt x="115" y="178"/>
                  <a:pt x="115" y="178"/>
                  <a:pt x="115" y="178"/>
                </a:cubicBezTo>
                <a:cubicBezTo>
                  <a:pt x="171" y="234"/>
                  <a:pt x="171" y="234"/>
                  <a:pt x="171" y="234"/>
                </a:cubicBezTo>
                <a:cubicBezTo>
                  <a:pt x="300" y="105"/>
                  <a:pt x="300" y="105"/>
                  <a:pt x="300" y="105"/>
                </a:cubicBezTo>
                <a:cubicBezTo>
                  <a:pt x="341" y="146"/>
                  <a:pt x="341" y="146"/>
                  <a:pt x="341" y="146"/>
                </a:cubicBezTo>
                <a:cubicBezTo>
                  <a:pt x="171" y="317"/>
                  <a:pt x="171" y="317"/>
                  <a:pt x="171" y="317"/>
                </a:cubicBezTo>
                <a:close/>
              </a:path>
            </a:pathLst>
          </a:custGeom>
          <a:solidFill>
            <a:schemeClr val="accent2"/>
          </a:solidFill>
          <a:ln>
            <a:noFill/>
          </a:ln>
          <a:effectLst>
            <a:outerShdw dist="38100" dir="5400000" algn="ctr" rotWithShape="0">
              <a:srgbClr val="000000">
                <a:alpha val="10000"/>
              </a:srgbClr>
            </a:outerShdw>
          </a:effectLst>
        </p:spPr>
        <p:txBody>
          <a:bodyPr vert="horz" wrap="square" lIns="91440" tIns="45720" rIns="91440" bIns="45720" numCol="1" anchor="t" anchorCtr="0" compatLnSpc="1">
            <a:prstTxWarp prst="textNoShape">
              <a:avLst/>
            </a:prstTxWarp>
          </a:bodyPr>
          <a:lstStyle/>
          <a:p>
            <a:endParaRPr lang="en-US" sz="3200"/>
          </a:p>
        </p:txBody>
      </p:sp>
      <p:pic>
        <p:nvPicPr>
          <p:cNvPr id="18" name="Google Shape;526;p46">
            <a:extLst>
              <a:ext uri="{FF2B5EF4-FFF2-40B4-BE49-F238E27FC236}">
                <a16:creationId xmlns:a16="http://schemas.microsoft.com/office/drawing/2014/main" id="{0B499CF1-6793-8CC2-2827-8F9C47C79872}"/>
              </a:ext>
            </a:extLst>
          </p:cNvPr>
          <p:cNvPicPr preferRelativeResize="0"/>
          <p:nvPr/>
        </p:nvPicPr>
        <p:blipFill rotWithShape="1">
          <a:blip r:embed="rId3" cstate="screen">
            <a:alphaModFix/>
            <a:extLst>
              <a:ext uri="{28A0092B-C50C-407E-A947-70E740481C1C}">
                <a14:useLocalDpi xmlns:a14="http://schemas.microsoft.com/office/drawing/2010/main"/>
              </a:ext>
            </a:extLst>
          </a:blip>
          <a:srcRect/>
          <a:stretch/>
        </p:blipFill>
        <p:spPr>
          <a:xfrm>
            <a:off x="5533116" y="1850219"/>
            <a:ext cx="2136647" cy="4350125"/>
          </a:xfrm>
          <a:prstGeom prst="rect">
            <a:avLst/>
          </a:prstGeom>
          <a:noFill/>
          <a:ln>
            <a:noFill/>
          </a:ln>
        </p:spPr>
      </p:pic>
      <p:pic>
        <p:nvPicPr>
          <p:cNvPr id="19" name="Google Shape;526;p46">
            <a:extLst>
              <a:ext uri="{FF2B5EF4-FFF2-40B4-BE49-F238E27FC236}">
                <a16:creationId xmlns:a16="http://schemas.microsoft.com/office/drawing/2014/main" id="{B2FF6DB8-2212-7EC8-8EAC-2BA91A05903A}"/>
              </a:ext>
            </a:extLst>
          </p:cNvPr>
          <p:cNvPicPr preferRelativeResize="0"/>
          <p:nvPr/>
        </p:nvPicPr>
        <p:blipFill rotWithShape="1">
          <a:blip r:embed="rId4" cstate="screen">
            <a:alphaModFix/>
            <a:extLst>
              <a:ext uri="{28A0092B-C50C-407E-A947-70E740481C1C}">
                <a14:useLocalDpi xmlns:a14="http://schemas.microsoft.com/office/drawing/2010/main"/>
              </a:ext>
            </a:extLst>
          </a:blip>
          <a:srcRect/>
          <a:stretch/>
        </p:blipFill>
        <p:spPr>
          <a:xfrm>
            <a:off x="7595180" y="1827597"/>
            <a:ext cx="2052673" cy="4350125"/>
          </a:xfrm>
          <a:prstGeom prst="rect">
            <a:avLst/>
          </a:prstGeom>
          <a:noFill/>
          <a:ln>
            <a:noFill/>
          </a:ln>
        </p:spPr>
      </p:pic>
      <p:pic>
        <p:nvPicPr>
          <p:cNvPr id="20" name="Google Shape;526;p46">
            <a:extLst>
              <a:ext uri="{FF2B5EF4-FFF2-40B4-BE49-F238E27FC236}">
                <a16:creationId xmlns:a16="http://schemas.microsoft.com/office/drawing/2014/main" id="{49DE2102-C184-8260-D1DD-2E28CBB7F8BD}"/>
              </a:ext>
            </a:extLst>
          </p:cNvPr>
          <p:cNvPicPr preferRelativeResize="0"/>
          <p:nvPr/>
        </p:nvPicPr>
        <p:blipFill rotWithShape="1">
          <a:blip r:embed="rId5" cstate="screen">
            <a:alphaModFix/>
            <a:extLst>
              <a:ext uri="{28A0092B-C50C-407E-A947-70E740481C1C}">
                <a14:useLocalDpi xmlns:a14="http://schemas.microsoft.com/office/drawing/2010/main"/>
              </a:ext>
            </a:extLst>
          </a:blip>
          <a:srcRect/>
          <a:stretch/>
        </p:blipFill>
        <p:spPr>
          <a:xfrm>
            <a:off x="9647853" y="1850219"/>
            <a:ext cx="2052674" cy="4350125"/>
          </a:xfrm>
          <a:prstGeom prst="rect">
            <a:avLst/>
          </a:prstGeom>
          <a:noFill/>
          <a:ln>
            <a:noFill/>
          </a:ln>
        </p:spPr>
      </p:pic>
      <p:sp>
        <p:nvSpPr>
          <p:cNvPr id="21" name="Freeform 222">
            <a:extLst>
              <a:ext uri="{FF2B5EF4-FFF2-40B4-BE49-F238E27FC236}">
                <a16:creationId xmlns:a16="http://schemas.microsoft.com/office/drawing/2014/main" id="{FE249FD8-D00C-EF48-2F05-7E32B4880006}"/>
              </a:ext>
            </a:extLst>
          </p:cNvPr>
          <p:cNvSpPr>
            <a:spLocks noEditPoints="1"/>
          </p:cNvSpPr>
          <p:nvPr/>
        </p:nvSpPr>
        <p:spPr bwMode="auto">
          <a:xfrm>
            <a:off x="977383" y="4403981"/>
            <a:ext cx="241936" cy="243002"/>
          </a:xfrm>
          <a:custGeom>
            <a:avLst/>
            <a:gdLst>
              <a:gd name="T0" fmla="*/ 206 w 412"/>
              <a:gd name="T1" fmla="*/ 0 h 412"/>
              <a:gd name="T2" fmla="*/ 0 w 412"/>
              <a:gd name="T3" fmla="*/ 206 h 412"/>
              <a:gd name="T4" fmla="*/ 206 w 412"/>
              <a:gd name="T5" fmla="*/ 412 h 412"/>
              <a:gd name="T6" fmla="*/ 412 w 412"/>
              <a:gd name="T7" fmla="*/ 206 h 412"/>
              <a:gd name="T8" fmla="*/ 206 w 412"/>
              <a:gd name="T9" fmla="*/ 0 h 412"/>
              <a:gd name="T10" fmla="*/ 171 w 412"/>
              <a:gd name="T11" fmla="*/ 317 h 412"/>
              <a:gd name="T12" fmla="*/ 74 w 412"/>
              <a:gd name="T13" fmla="*/ 220 h 412"/>
              <a:gd name="T14" fmla="*/ 115 w 412"/>
              <a:gd name="T15" fmla="*/ 178 h 412"/>
              <a:gd name="T16" fmla="*/ 171 w 412"/>
              <a:gd name="T17" fmla="*/ 234 h 412"/>
              <a:gd name="T18" fmla="*/ 300 w 412"/>
              <a:gd name="T19" fmla="*/ 105 h 412"/>
              <a:gd name="T20" fmla="*/ 341 w 412"/>
              <a:gd name="T21" fmla="*/ 146 h 412"/>
              <a:gd name="T22" fmla="*/ 171 w 412"/>
              <a:gd name="T23" fmla="*/ 317 h 4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12" h="412">
                <a:moveTo>
                  <a:pt x="206" y="0"/>
                </a:moveTo>
                <a:cubicBezTo>
                  <a:pt x="92" y="0"/>
                  <a:pt x="0" y="92"/>
                  <a:pt x="0" y="206"/>
                </a:cubicBezTo>
                <a:cubicBezTo>
                  <a:pt x="0" y="320"/>
                  <a:pt x="92" y="412"/>
                  <a:pt x="206" y="412"/>
                </a:cubicBezTo>
                <a:cubicBezTo>
                  <a:pt x="320" y="412"/>
                  <a:pt x="412" y="320"/>
                  <a:pt x="412" y="206"/>
                </a:cubicBezTo>
                <a:cubicBezTo>
                  <a:pt x="412" y="92"/>
                  <a:pt x="320" y="0"/>
                  <a:pt x="206" y="0"/>
                </a:cubicBezTo>
                <a:close/>
                <a:moveTo>
                  <a:pt x="171" y="317"/>
                </a:moveTo>
                <a:cubicBezTo>
                  <a:pt x="74" y="220"/>
                  <a:pt x="74" y="220"/>
                  <a:pt x="74" y="220"/>
                </a:cubicBezTo>
                <a:cubicBezTo>
                  <a:pt x="115" y="178"/>
                  <a:pt x="115" y="178"/>
                  <a:pt x="115" y="178"/>
                </a:cubicBezTo>
                <a:cubicBezTo>
                  <a:pt x="171" y="234"/>
                  <a:pt x="171" y="234"/>
                  <a:pt x="171" y="234"/>
                </a:cubicBezTo>
                <a:cubicBezTo>
                  <a:pt x="300" y="105"/>
                  <a:pt x="300" y="105"/>
                  <a:pt x="300" y="105"/>
                </a:cubicBezTo>
                <a:cubicBezTo>
                  <a:pt x="341" y="146"/>
                  <a:pt x="341" y="146"/>
                  <a:pt x="341" y="146"/>
                </a:cubicBezTo>
                <a:cubicBezTo>
                  <a:pt x="171" y="317"/>
                  <a:pt x="171" y="317"/>
                  <a:pt x="171" y="317"/>
                </a:cubicBezTo>
                <a:close/>
              </a:path>
            </a:pathLst>
          </a:custGeom>
          <a:solidFill>
            <a:schemeClr val="accent2"/>
          </a:solidFill>
          <a:ln>
            <a:noFill/>
          </a:ln>
          <a:effectLst>
            <a:outerShdw dist="38100" dir="5400000" algn="ctr" rotWithShape="0">
              <a:srgbClr val="000000">
                <a:alpha val="10000"/>
              </a:srgbClr>
            </a:outerShdw>
          </a:effectLst>
        </p:spPr>
        <p:txBody>
          <a:bodyPr vert="horz" wrap="square" lIns="91440" tIns="45720" rIns="91440" bIns="45720" numCol="1" anchor="t" anchorCtr="0" compatLnSpc="1">
            <a:prstTxWarp prst="textNoShape">
              <a:avLst/>
            </a:prstTxWarp>
          </a:bodyPr>
          <a:lstStyle/>
          <a:p>
            <a:endParaRPr lang="en-US" sz="3200"/>
          </a:p>
        </p:txBody>
      </p:sp>
      <p:sp>
        <p:nvSpPr>
          <p:cNvPr id="22" name="Freeform 222">
            <a:extLst>
              <a:ext uri="{FF2B5EF4-FFF2-40B4-BE49-F238E27FC236}">
                <a16:creationId xmlns:a16="http://schemas.microsoft.com/office/drawing/2014/main" id="{FC04D6C7-B887-09A9-108E-6F39E42C5A84}"/>
              </a:ext>
            </a:extLst>
          </p:cNvPr>
          <p:cNvSpPr>
            <a:spLocks noEditPoints="1"/>
          </p:cNvSpPr>
          <p:nvPr/>
        </p:nvSpPr>
        <p:spPr bwMode="auto">
          <a:xfrm>
            <a:off x="977383" y="4805068"/>
            <a:ext cx="241936" cy="243002"/>
          </a:xfrm>
          <a:custGeom>
            <a:avLst/>
            <a:gdLst>
              <a:gd name="T0" fmla="*/ 206 w 412"/>
              <a:gd name="T1" fmla="*/ 0 h 412"/>
              <a:gd name="T2" fmla="*/ 0 w 412"/>
              <a:gd name="T3" fmla="*/ 206 h 412"/>
              <a:gd name="T4" fmla="*/ 206 w 412"/>
              <a:gd name="T5" fmla="*/ 412 h 412"/>
              <a:gd name="T6" fmla="*/ 412 w 412"/>
              <a:gd name="T7" fmla="*/ 206 h 412"/>
              <a:gd name="T8" fmla="*/ 206 w 412"/>
              <a:gd name="T9" fmla="*/ 0 h 412"/>
              <a:gd name="T10" fmla="*/ 171 w 412"/>
              <a:gd name="T11" fmla="*/ 317 h 412"/>
              <a:gd name="T12" fmla="*/ 74 w 412"/>
              <a:gd name="T13" fmla="*/ 220 h 412"/>
              <a:gd name="T14" fmla="*/ 115 w 412"/>
              <a:gd name="T15" fmla="*/ 178 h 412"/>
              <a:gd name="T16" fmla="*/ 171 w 412"/>
              <a:gd name="T17" fmla="*/ 234 h 412"/>
              <a:gd name="T18" fmla="*/ 300 w 412"/>
              <a:gd name="T19" fmla="*/ 105 h 412"/>
              <a:gd name="T20" fmla="*/ 341 w 412"/>
              <a:gd name="T21" fmla="*/ 146 h 412"/>
              <a:gd name="T22" fmla="*/ 171 w 412"/>
              <a:gd name="T23" fmla="*/ 317 h 4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12" h="412">
                <a:moveTo>
                  <a:pt x="206" y="0"/>
                </a:moveTo>
                <a:cubicBezTo>
                  <a:pt x="92" y="0"/>
                  <a:pt x="0" y="92"/>
                  <a:pt x="0" y="206"/>
                </a:cubicBezTo>
                <a:cubicBezTo>
                  <a:pt x="0" y="320"/>
                  <a:pt x="92" y="412"/>
                  <a:pt x="206" y="412"/>
                </a:cubicBezTo>
                <a:cubicBezTo>
                  <a:pt x="320" y="412"/>
                  <a:pt x="412" y="320"/>
                  <a:pt x="412" y="206"/>
                </a:cubicBezTo>
                <a:cubicBezTo>
                  <a:pt x="412" y="92"/>
                  <a:pt x="320" y="0"/>
                  <a:pt x="206" y="0"/>
                </a:cubicBezTo>
                <a:close/>
                <a:moveTo>
                  <a:pt x="171" y="317"/>
                </a:moveTo>
                <a:cubicBezTo>
                  <a:pt x="74" y="220"/>
                  <a:pt x="74" y="220"/>
                  <a:pt x="74" y="220"/>
                </a:cubicBezTo>
                <a:cubicBezTo>
                  <a:pt x="115" y="178"/>
                  <a:pt x="115" y="178"/>
                  <a:pt x="115" y="178"/>
                </a:cubicBezTo>
                <a:cubicBezTo>
                  <a:pt x="171" y="234"/>
                  <a:pt x="171" y="234"/>
                  <a:pt x="171" y="234"/>
                </a:cubicBezTo>
                <a:cubicBezTo>
                  <a:pt x="300" y="105"/>
                  <a:pt x="300" y="105"/>
                  <a:pt x="300" y="105"/>
                </a:cubicBezTo>
                <a:cubicBezTo>
                  <a:pt x="341" y="146"/>
                  <a:pt x="341" y="146"/>
                  <a:pt x="341" y="146"/>
                </a:cubicBezTo>
                <a:cubicBezTo>
                  <a:pt x="171" y="317"/>
                  <a:pt x="171" y="317"/>
                  <a:pt x="171" y="317"/>
                </a:cubicBezTo>
                <a:close/>
              </a:path>
            </a:pathLst>
          </a:custGeom>
          <a:solidFill>
            <a:schemeClr val="accent2"/>
          </a:solidFill>
          <a:ln>
            <a:noFill/>
          </a:ln>
          <a:effectLst>
            <a:outerShdw dist="38100" dir="5400000" algn="ctr" rotWithShape="0">
              <a:srgbClr val="000000">
                <a:alpha val="10000"/>
              </a:srgbClr>
            </a:outerShdw>
          </a:effectLst>
        </p:spPr>
        <p:txBody>
          <a:bodyPr vert="horz" wrap="square" lIns="91440" tIns="45720" rIns="91440" bIns="45720" numCol="1" anchor="t" anchorCtr="0" compatLnSpc="1">
            <a:prstTxWarp prst="textNoShape">
              <a:avLst/>
            </a:prstTxWarp>
          </a:bodyPr>
          <a:lstStyle/>
          <a:p>
            <a:endParaRPr lang="en-US" sz="3200"/>
          </a:p>
        </p:txBody>
      </p:sp>
      <p:sp>
        <p:nvSpPr>
          <p:cNvPr id="23" name="Freeform 222">
            <a:extLst>
              <a:ext uri="{FF2B5EF4-FFF2-40B4-BE49-F238E27FC236}">
                <a16:creationId xmlns:a16="http://schemas.microsoft.com/office/drawing/2014/main" id="{5997ECD1-C826-E613-1B39-73A2F872416C}"/>
              </a:ext>
            </a:extLst>
          </p:cNvPr>
          <p:cNvSpPr>
            <a:spLocks noEditPoints="1"/>
          </p:cNvSpPr>
          <p:nvPr/>
        </p:nvSpPr>
        <p:spPr bwMode="auto">
          <a:xfrm>
            <a:off x="977383" y="5206155"/>
            <a:ext cx="241936" cy="243002"/>
          </a:xfrm>
          <a:custGeom>
            <a:avLst/>
            <a:gdLst>
              <a:gd name="T0" fmla="*/ 206 w 412"/>
              <a:gd name="T1" fmla="*/ 0 h 412"/>
              <a:gd name="T2" fmla="*/ 0 w 412"/>
              <a:gd name="T3" fmla="*/ 206 h 412"/>
              <a:gd name="T4" fmla="*/ 206 w 412"/>
              <a:gd name="T5" fmla="*/ 412 h 412"/>
              <a:gd name="T6" fmla="*/ 412 w 412"/>
              <a:gd name="T7" fmla="*/ 206 h 412"/>
              <a:gd name="T8" fmla="*/ 206 w 412"/>
              <a:gd name="T9" fmla="*/ 0 h 412"/>
              <a:gd name="T10" fmla="*/ 171 w 412"/>
              <a:gd name="T11" fmla="*/ 317 h 412"/>
              <a:gd name="T12" fmla="*/ 74 w 412"/>
              <a:gd name="T13" fmla="*/ 220 h 412"/>
              <a:gd name="T14" fmla="*/ 115 w 412"/>
              <a:gd name="T15" fmla="*/ 178 h 412"/>
              <a:gd name="T16" fmla="*/ 171 w 412"/>
              <a:gd name="T17" fmla="*/ 234 h 412"/>
              <a:gd name="T18" fmla="*/ 300 w 412"/>
              <a:gd name="T19" fmla="*/ 105 h 412"/>
              <a:gd name="T20" fmla="*/ 341 w 412"/>
              <a:gd name="T21" fmla="*/ 146 h 412"/>
              <a:gd name="T22" fmla="*/ 171 w 412"/>
              <a:gd name="T23" fmla="*/ 317 h 4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12" h="412">
                <a:moveTo>
                  <a:pt x="206" y="0"/>
                </a:moveTo>
                <a:cubicBezTo>
                  <a:pt x="92" y="0"/>
                  <a:pt x="0" y="92"/>
                  <a:pt x="0" y="206"/>
                </a:cubicBezTo>
                <a:cubicBezTo>
                  <a:pt x="0" y="320"/>
                  <a:pt x="92" y="412"/>
                  <a:pt x="206" y="412"/>
                </a:cubicBezTo>
                <a:cubicBezTo>
                  <a:pt x="320" y="412"/>
                  <a:pt x="412" y="320"/>
                  <a:pt x="412" y="206"/>
                </a:cubicBezTo>
                <a:cubicBezTo>
                  <a:pt x="412" y="92"/>
                  <a:pt x="320" y="0"/>
                  <a:pt x="206" y="0"/>
                </a:cubicBezTo>
                <a:close/>
                <a:moveTo>
                  <a:pt x="171" y="317"/>
                </a:moveTo>
                <a:cubicBezTo>
                  <a:pt x="74" y="220"/>
                  <a:pt x="74" y="220"/>
                  <a:pt x="74" y="220"/>
                </a:cubicBezTo>
                <a:cubicBezTo>
                  <a:pt x="115" y="178"/>
                  <a:pt x="115" y="178"/>
                  <a:pt x="115" y="178"/>
                </a:cubicBezTo>
                <a:cubicBezTo>
                  <a:pt x="171" y="234"/>
                  <a:pt x="171" y="234"/>
                  <a:pt x="171" y="234"/>
                </a:cubicBezTo>
                <a:cubicBezTo>
                  <a:pt x="300" y="105"/>
                  <a:pt x="300" y="105"/>
                  <a:pt x="300" y="105"/>
                </a:cubicBezTo>
                <a:cubicBezTo>
                  <a:pt x="341" y="146"/>
                  <a:pt x="341" y="146"/>
                  <a:pt x="341" y="146"/>
                </a:cubicBezTo>
                <a:cubicBezTo>
                  <a:pt x="171" y="317"/>
                  <a:pt x="171" y="317"/>
                  <a:pt x="171" y="317"/>
                </a:cubicBezTo>
                <a:close/>
              </a:path>
            </a:pathLst>
          </a:custGeom>
          <a:solidFill>
            <a:schemeClr val="accent2"/>
          </a:solidFill>
          <a:ln>
            <a:noFill/>
          </a:ln>
          <a:effectLst>
            <a:outerShdw dist="38100" dir="5400000" algn="ctr" rotWithShape="0">
              <a:srgbClr val="000000">
                <a:alpha val="10000"/>
              </a:srgbClr>
            </a:outerShdw>
          </a:effectLst>
        </p:spPr>
        <p:txBody>
          <a:bodyPr vert="horz" wrap="square" lIns="91440" tIns="45720" rIns="91440" bIns="45720" numCol="1" anchor="t" anchorCtr="0" compatLnSpc="1">
            <a:prstTxWarp prst="textNoShape">
              <a:avLst/>
            </a:prstTxWarp>
          </a:bodyPr>
          <a:lstStyle/>
          <a:p>
            <a:endParaRPr lang="en-US" sz="3200"/>
          </a:p>
        </p:txBody>
      </p:sp>
      <p:sp>
        <p:nvSpPr>
          <p:cNvPr id="24" name="Freeform 222">
            <a:extLst>
              <a:ext uri="{FF2B5EF4-FFF2-40B4-BE49-F238E27FC236}">
                <a16:creationId xmlns:a16="http://schemas.microsoft.com/office/drawing/2014/main" id="{D9F1F7F5-C805-077E-4A72-23AE7C9B8634}"/>
              </a:ext>
            </a:extLst>
          </p:cNvPr>
          <p:cNvSpPr>
            <a:spLocks noEditPoints="1"/>
          </p:cNvSpPr>
          <p:nvPr/>
        </p:nvSpPr>
        <p:spPr bwMode="auto">
          <a:xfrm>
            <a:off x="977383" y="5607242"/>
            <a:ext cx="241936" cy="243002"/>
          </a:xfrm>
          <a:custGeom>
            <a:avLst/>
            <a:gdLst>
              <a:gd name="T0" fmla="*/ 206 w 412"/>
              <a:gd name="T1" fmla="*/ 0 h 412"/>
              <a:gd name="T2" fmla="*/ 0 w 412"/>
              <a:gd name="T3" fmla="*/ 206 h 412"/>
              <a:gd name="T4" fmla="*/ 206 w 412"/>
              <a:gd name="T5" fmla="*/ 412 h 412"/>
              <a:gd name="T6" fmla="*/ 412 w 412"/>
              <a:gd name="T7" fmla="*/ 206 h 412"/>
              <a:gd name="T8" fmla="*/ 206 w 412"/>
              <a:gd name="T9" fmla="*/ 0 h 412"/>
              <a:gd name="T10" fmla="*/ 171 w 412"/>
              <a:gd name="T11" fmla="*/ 317 h 412"/>
              <a:gd name="T12" fmla="*/ 74 w 412"/>
              <a:gd name="T13" fmla="*/ 220 h 412"/>
              <a:gd name="T14" fmla="*/ 115 w 412"/>
              <a:gd name="T15" fmla="*/ 178 h 412"/>
              <a:gd name="T16" fmla="*/ 171 w 412"/>
              <a:gd name="T17" fmla="*/ 234 h 412"/>
              <a:gd name="T18" fmla="*/ 300 w 412"/>
              <a:gd name="T19" fmla="*/ 105 h 412"/>
              <a:gd name="T20" fmla="*/ 341 w 412"/>
              <a:gd name="T21" fmla="*/ 146 h 412"/>
              <a:gd name="T22" fmla="*/ 171 w 412"/>
              <a:gd name="T23" fmla="*/ 317 h 4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12" h="412">
                <a:moveTo>
                  <a:pt x="206" y="0"/>
                </a:moveTo>
                <a:cubicBezTo>
                  <a:pt x="92" y="0"/>
                  <a:pt x="0" y="92"/>
                  <a:pt x="0" y="206"/>
                </a:cubicBezTo>
                <a:cubicBezTo>
                  <a:pt x="0" y="320"/>
                  <a:pt x="92" y="412"/>
                  <a:pt x="206" y="412"/>
                </a:cubicBezTo>
                <a:cubicBezTo>
                  <a:pt x="320" y="412"/>
                  <a:pt x="412" y="320"/>
                  <a:pt x="412" y="206"/>
                </a:cubicBezTo>
                <a:cubicBezTo>
                  <a:pt x="412" y="92"/>
                  <a:pt x="320" y="0"/>
                  <a:pt x="206" y="0"/>
                </a:cubicBezTo>
                <a:close/>
                <a:moveTo>
                  <a:pt x="171" y="317"/>
                </a:moveTo>
                <a:cubicBezTo>
                  <a:pt x="74" y="220"/>
                  <a:pt x="74" y="220"/>
                  <a:pt x="74" y="220"/>
                </a:cubicBezTo>
                <a:cubicBezTo>
                  <a:pt x="115" y="178"/>
                  <a:pt x="115" y="178"/>
                  <a:pt x="115" y="178"/>
                </a:cubicBezTo>
                <a:cubicBezTo>
                  <a:pt x="171" y="234"/>
                  <a:pt x="171" y="234"/>
                  <a:pt x="171" y="234"/>
                </a:cubicBezTo>
                <a:cubicBezTo>
                  <a:pt x="300" y="105"/>
                  <a:pt x="300" y="105"/>
                  <a:pt x="300" y="105"/>
                </a:cubicBezTo>
                <a:cubicBezTo>
                  <a:pt x="341" y="146"/>
                  <a:pt x="341" y="146"/>
                  <a:pt x="341" y="146"/>
                </a:cubicBezTo>
                <a:cubicBezTo>
                  <a:pt x="171" y="317"/>
                  <a:pt x="171" y="317"/>
                  <a:pt x="171" y="317"/>
                </a:cubicBezTo>
                <a:close/>
              </a:path>
            </a:pathLst>
          </a:custGeom>
          <a:solidFill>
            <a:schemeClr val="accent2"/>
          </a:solidFill>
          <a:ln>
            <a:noFill/>
          </a:ln>
          <a:effectLst>
            <a:outerShdw dist="38100" dir="5400000" algn="ctr" rotWithShape="0">
              <a:srgbClr val="000000">
                <a:alpha val="10000"/>
              </a:srgbClr>
            </a:outerShdw>
          </a:effectLst>
        </p:spPr>
        <p:txBody>
          <a:bodyPr vert="horz" wrap="square" lIns="91440" tIns="45720" rIns="91440" bIns="45720" numCol="1" anchor="t" anchorCtr="0" compatLnSpc="1">
            <a:prstTxWarp prst="textNoShape">
              <a:avLst/>
            </a:prstTxWarp>
          </a:bodyPr>
          <a:lstStyle/>
          <a:p>
            <a:endParaRPr lang="en-US" sz="3200"/>
          </a:p>
        </p:txBody>
      </p:sp>
    </p:spTree>
    <p:extLst>
      <p:ext uri="{BB962C8B-B14F-4D97-AF65-F5344CB8AC3E}">
        <p14:creationId xmlns:p14="http://schemas.microsoft.com/office/powerpoint/2010/main" val="4573751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0-#ppt_w/2"/>
                                          </p:val>
                                        </p:tav>
                                        <p:tav tm="100000">
                                          <p:val>
                                            <p:strVal val="#ppt_x"/>
                                          </p:val>
                                        </p:tav>
                                      </p:tavLst>
                                    </p:anim>
                                    <p:anim calcmode="lin" valueType="num">
                                      <p:cBhvr additive="base">
                                        <p:cTn id="8" dur="500" fill="hold"/>
                                        <p:tgtEl>
                                          <p:spTgt spid="6"/>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0-#ppt_w/2"/>
                                          </p:val>
                                        </p:tav>
                                        <p:tav tm="100000">
                                          <p:val>
                                            <p:strVal val="#ppt_x"/>
                                          </p:val>
                                        </p:tav>
                                      </p:tavLst>
                                    </p:anim>
                                    <p:anim calcmode="lin" valueType="num">
                                      <p:cBhvr additive="base">
                                        <p:cTn id="12" dur="500" fill="hold"/>
                                        <p:tgtEl>
                                          <p:spTgt spid="11"/>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12"/>
                                        </p:tgtEl>
                                        <p:attrNameLst>
                                          <p:attrName>style.visibility</p:attrName>
                                        </p:attrNameLst>
                                      </p:cBhvr>
                                      <p:to>
                                        <p:strVal val="visible"/>
                                      </p:to>
                                    </p:set>
                                    <p:anim calcmode="lin" valueType="num">
                                      <p:cBhvr additive="base">
                                        <p:cTn id="15" dur="500" fill="hold"/>
                                        <p:tgtEl>
                                          <p:spTgt spid="12"/>
                                        </p:tgtEl>
                                        <p:attrNameLst>
                                          <p:attrName>ppt_x</p:attrName>
                                        </p:attrNameLst>
                                      </p:cBhvr>
                                      <p:tavLst>
                                        <p:tav tm="0">
                                          <p:val>
                                            <p:strVal val="0-#ppt_w/2"/>
                                          </p:val>
                                        </p:tav>
                                        <p:tav tm="100000">
                                          <p:val>
                                            <p:strVal val="#ppt_x"/>
                                          </p:val>
                                        </p:tav>
                                      </p:tavLst>
                                    </p:anim>
                                    <p:anim calcmode="lin" valueType="num">
                                      <p:cBhvr additive="base">
                                        <p:cTn id="16" dur="500" fill="hold"/>
                                        <p:tgtEl>
                                          <p:spTgt spid="12"/>
                                        </p:tgtEl>
                                        <p:attrNameLst>
                                          <p:attrName>ppt_y</p:attrName>
                                        </p:attrNameLst>
                                      </p:cBhvr>
                                      <p:tavLst>
                                        <p:tav tm="0">
                                          <p:val>
                                            <p:strVal val="#ppt_y"/>
                                          </p:val>
                                        </p:tav>
                                        <p:tav tm="100000">
                                          <p:val>
                                            <p:strVal val="#ppt_y"/>
                                          </p:val>
                                        </p:tav>
                                      </p:tavLst>
                                    </p:anim>
                                  </p:childTnLst>
                                </p:cTn>
                              </p:par>
                              <p:par>
                                <p:cTn id="17" presetID="2" presetClass="entr" presetSubtype="8" fill="hold" grpId="0" nodeType="withEffect">
                                  <p:stCondLst>
                                    <p:cond delay="0"/>
                                  </p:stCondLst>
                                  <p:childTnLst>
                                    <p:set>
                                      <p:cBhvr>
                                        <p:cTn id="18" dur="1" fill="hold">
                                          <p:stCondLst>
                                            <p:cond delay="0"/>
                                          </p:stCondLst>
                                        </p:cTn>
                                        <p:tgtEl>
                                          <p:spTgt spid="13"/>
                                        </p:tgtEl>
                                        <p:attrNameLst>
                                          <p:attrName>style.visibility</p:attrName>
                                        </p:attrNameLst>
                                      </p:cBhvr>
                                      <p:to>
                                        <p:strVal val="visible"/>
                                      </p:to>
                                    </p:set>
                                    <p:anim calcmode="lin" valueType="num">
                                      <p:cBhvr additive="base">
                                        <p:cTn id="19" dur="500" fill="hold"/>
                                        <p:tgtEl>
                                          <p:spTgt spid="13"/>
                                        </p:tgtEl>
                                        <p:attrNameLst>
                                          <p:attrName>ppt_x</p:attrName>
                                        </p:attrNameLst>
                                      </p:cBhvr>
                                      <p:tavLst>
                                        <p:tav tm="0">
                                          <p:val>
                                            <p:strVal val="0-#ppt_w/2"/>
                                          </p:val>
                                        </p:tav>
                                        <p:tav tm="100000">
                                          <p:val>
                                            <p:strVal val="#ppt_x"/>
                                          </p:val>
                                        </p:tav>
                                      </p:tavLst>
                                    </p:anim>
                                    <p:anim calcmode="lin" valueType="num">
                                      <p:cBhvr additive="base">
                                        <p:cTn id="20" dur="500" fill="hold"/>
                                        <p:tgtEl>
                                          <p:spTgt spid="13"/>
                                        </p:tgtEl>
                                        <p:attrNameLst>
                                          <p:attrName>ppt_y</p:attrName>
                                        </p:attrNameLst>
                                      </p:cBhvr>
                                      <p:tavLst>
                                        <p:tav tm="0">
                                          <p:val>
                                            <p:strVal val="#ppt_y"/>
                                          </p:val>
                                        </p:tav>
                                        <p:tav tm="100000">
                                          <p:val>
                                            <p:strVal val="#ppt_y"/>
                                          </p:val>
                                        </p:tav>
                                      </p:tavLst>
                                    </p:anim>
                                  </p:childTnLst>
                                </p:cTn>
                              </p:par>
                              <p:par>
                                <p:cTn id="21" presetID="2" presetClass="entr" presetSubtype="8" fill="hold" grpId="0" nodeType="withEffect">
                                  <p:stCondLst>
                                    <p:cond delay="0"/>
                                  </p:stCondLst>
                                  <p:childTnLst>
                                    <p:set>
                                      <p:cBhvr>
                                        <p:cTn id="22" dur="1" fill="hold">
                                          <p:stCondLst>
                                            <p:cond delay="0"/>
                                          </p:stCondLst>
                                        </p:cTn>
                                        <p:tgtEl>
                                          <p:spTgt spid="14"/>
                                        </p:tgtEl>
                                        <p:attrNameLst>
                                          <p:attrName>style.visibility</p:attrName>
                                        </p:attrNameLst>
                                      </p:cBhvr>
                                      <p:to>
                                        <p:strVal val="visible"/>
                                      </p:to>
                                    </p:set>
                                    <p:anim calcmode="lin" valueType="num">
                                      <p:cBhvr additive="base">
                                        <p:cTn id="23" dur="500" fill="hold"/>
                                        <p:tgtEl>
                                          <p:spTgt spid="14"/>
                                        </p:tgtEl>
                                        <p:attrNameLst>
                                          <p:attrName>ppt_x</p:attrName>
                                        </p:attrNameLst>
                                      </p:cBhvr>
                                      <p:tavLst>
                                        <p:tav tm="0">
                                          <p:val>
                                            <p:strVal val="0-#ppt_w/2"/>
                                          </p:val>
                                        </p:tav>
                                        <p:tav tm="100000">
                                          <p:val>
                                            <p:strVal val="#ppt_x"/>
                                          </p:val>
                                        </p:tav>
                                      </p:tavLst>
                                    </p:anim>
                                    <p:anim calcmode="lin" valueType="num">
                                      <p:cBhvr additive="base">
                                        <p:cTn id="24" dur="500" fill="hold"/>
                                        <p:tgtEl>
                                          <p:spTgt spid="14"/>
                                        </p:tgtEl>
                                        <p:attrNameLst>
                                          <p:attrName>ppt_y</p:attrName>
                                        </p:attrNameLst>
                                      </p:cBhvr>
                                      <p:tavLst>
                                        <p:tav tm="0">
                                          <p:val>
                                            <p:strVal val="#ppt_y"/>
                                          </p:val>
                                        </p:tav>
                                        <p:tav tm="100000">
                                          <p:val>
                                            <p:strVal val="#ppt_y"/>
                                          </p:val>
                                        </p:tav>
                                      </p:tavLst>
                                    </p:anim>
                                  </p:childTnLst>
                                </p:cTn>
                              </p:par>
                              <p:par>
                                <p:cTn id="25" presetID="2" presetClass="entr" presetSubtype="8" fill="hold" grpId="0" nodeType="withEffect">
                                  <p:stCondLst>
                                    <p:cond delay="0"/>
                                  </p:stCondLst>
                                  <p:childTnLst>
                                    <p:set>
                                      <p:cBhvr>
                                        <p:cTn id="26" dur="1" fill="hold">
                                          <p:stCondLst>
                                            <p:cond delay="0"/>
                                          </p:stCondLst>
                                        </p:cTn>
                                        <p:tgtEl>
                                          <p:spTgt spid="21"/>
                                        </p:tgtEl>
                                        <p:attrNameLst>
                                          <p:attrName>style.visibility</p:attrName>
                                        </p:attrNameLst>
                                      </p:cBhvr>
                                      <p:to>
                                        <p:strVal val="visible"/>
                                      </p:to>
                                    </p:set>
                                    <p:anim calcmode="lin" valueType="num">
                                      <p:cBhvr additive="base">
                                        <p:cTn id="27" dur="500" fill="hold"/>
                                        <p:tgtEl>
                                          <p:spTgt spid="21"/>
                                        </p:tgtEl>
                                        <p:attrNameLst>
                                          <p:attrName>ppt_x</p:attrName>
                                        </p:attrNameLst>
                                      </p:cBhvr>
                                      <p:tavLst>
                                        <p:tav tm="0">
                                          <p:val>
                                            <p:strVal val="0-#ppt_w/2"/>
                                          </p:val>
                                        </p:tav>
                                        <p:tav tm="100000">
                                          <p:val>
                                            <p:strVal val="#ppt_x"/>
                                          </p:val>
                                        </p:tav>
                                      </p:tavLst>
                                    </p:anim>
                                    <p:anim calcmode="lin" valueType="num">
                                      <p:cBhvr additive="base">
                                        <p:cTn id="28" dur="500" fill="hold"/>
                                        <p:tgtEl>
                                          <p:spTgt spid="21"/>
                                        </p:tgtEl>
                                        <p:attrNameLst>
                                          <p:attrName>ppt_y</p:attrName>
                                        </p:attrNameLst>
                                      </p:cBhvr>
                                      <p:tavLst>
                                        <p:tav tm="0">
                                          <p:val>
                                            <p:strVal val="#ppt_y"/>
                                          </p:val>
                                        </p:tav>
                                        <p:tav tm="100000">
                                          <p:val>
                                            <p:strVal val="#ppt_y"/>
                                          </p:val>
                                        </p:tav>
                                      </p:tavLst>
                                    </p:anim>
                                  </p:childTnLst>
                                </p:cTn>
                              </p:par>
                              <p:par>
                                <p:cTn id="29" presetID="2" presetClass="entr" presetSubtype="8" fill="hold" grpId="0" nodeType="withEffect">
                                  <p:stCondLst>
                                    <p:cond delay="0"/>
                                  </p:stCondLst>
                                  <p:childTnLst>
                                    <p:set>
                                      <p:cBhvr>
                                        <p:cTn id="30" dur="1" fill="hold">
                                          <p:stCondLst>
                                            <p:cond delay="0"/>
                                          </p:stCondLst>
                                        </p:cTn>
                                        <p:tgtEl>
                                          <p:spTgt spid="22"/>
                                        </p:tgtEl>
                                        <p:attrNameLst>
                                          <p:attrName>style.visibility</p:attrName>
                                        </p:attrNameLst>
                                      </p:cBhvr>
                                      <p:to>
                                        <p:strVal val="visible"/>
                                      </p:to>
                                    </p:set>
                                    <p:anim calcmode="lin" valueType="num">
                                      <p:cBhvr additive="base">
                                        <p:cTn id="31" dur="500" fill="hold"/>
                                        <p:tgtEl>
                                          <p:spTgt spid="22"/>
                                        </p:tgtEl>
                                        <p:attrNameLst>
                                          <p:attrName>ppt_x</p:attrName>
                                        </p:attrNameLst>
                                      </p:cBhvr>
                                      <p:tavLst>
                                        <p:tav tm="0">
                                          <p:val>
                                            <p:strVal val="0-#ppt_w/2"/>
                                          </p:val>
                                        </p:tav>
                                        <p:tav tm="100000">
                                          <p:val>
                                            <p:strVal val="#ppt_x"/>
                                          </p:val>
                                        </p:tav>
                                      </p:tavLst>
                                    </p:anim>
                                    <p:anim calcmode="lin" valueType="num">
                                      <p:cBhvr additive="base">
                                        <p:cTn id="32" dur="500" fill="hold"/>
                                        <p:tgtEl>
                                          <p:spTgt spid="22"/>
                                        </p:tgtEl>
                                        <p:attrNameLst>
                                          <p:attrName>ppt_y</p:attrName>
                                        </p:attrNameLst>
                                      </p:cBhvr>
                                      <p:tavLst>
                                        <p:tav tm="0">
                                          <p:val>
                                            <p:strVal val="#ppt_y"/>
                                          </p:val>
                                        </p:tav>
                                        <p:tav tm="100000">
                                          <p:val>
                                            <p:strVal val="#ppt_y"/>
                                          </p:val>
                                        </p:tav>
                                      </p:tavLst>
                                    </p:anim>
                                  </p:childTnLst>
                                </p:cTn>
                              </p:par>
                              <p:par>
                                <p:cTn id="33" presetID="2" presetClass="entr" presetSubtype="8" fill="hold" grpId="0" nodeType="withEffect">
                                  <p:stCondLst>
                                    <p:cond delay="0"/>
                                  </p:stCondLst>
                                  <p:childTnLst>
                                    <p:set>
                                      <p:cBhvr>
                                        <p:cTn id="34" dur="1" fill="hold">
                                          <p:stCondLst>
                                            <p:cond delay="0"/>
                                          </p:stCondLst>
                                        </p:cTn>
                                        <p:tgtEl>
                                          <p:spTgt spid="23"/>
                                        </p:tgtEl>
                                        <p:attrNameLst>
                                          <p:attrName>style.visibility</p:attrName>
                                        </p:attrNameLst>
                                      </p:cBhvr>
                                      <p:to>
                                        <p:strVal val="visible"/>
                                      </p:to>
                                    </p:set>
                                    <p:anim calcmode="lin" valueType="num">
                                      <p:cBhvr additive="base">
                                        <p:cTn id="35" dur="500" fill="hold"/>
                                        <p:tgtEl>
                                          <p:spTgt spid="23"/>
                                        </p:tgtEl>
                                        <p:attrNameLst>
                                          <p:attrName>ppt_x</p:attrName>
                                        </p:attrNameLst>
                                      </p:cBhvr>
                                      <p:tavLst>
                                        <p:tav tm="0">
                                          <p:val>
                                            <p:strVal val="0-#ppt_w/2"/>
                                          </p:val>
                                        </p:tav>
                                        <p:tav tm="100000">
                                          <p:val>
                                            <p:strVal val="#ppt_x"/>
                                          </p:val>
                                        </p:tav>
                                      </p:tavLst>
                                    </p:anim>
                                    <p:anim calcmode="lin" valueType="num">
                                      <p:cBhvr additive="base">
                                        <p:cTn id="36" dur="500" fill="hold"/>
                                        <p:tgtEl>
                                          <p:spTgt spid="23"/>
                                        </p:tgtEl>
                                        <p:attrNameLst>
                                          <p:attrName>ppt_y</p:attrName>
                                        </p:attrNameLst>
                                      </p:cBhvr>
                                      <p:tavLst>
                                        <p:tav tm="0">
                                          <p:val>
                                            <p:strVal val="#ppt_y"/>
                                          </p:val>
                                        </p:tav>
                                        <p:tav tm="100000">
                                          <p:val>
                                            <p:strVal val="#ppt_y"/>
                                          </p:val>
                                        </p:tav>
                                      </p:tavLst>
                                    </p:anim>
                                  </p:childTnLst>
                                </p:cTn>
                              </p:par>
                              <p:par>
                                <p:cTn id="37" presetID="2" presetClass="entr" presetSubtype="8" fill="hold" grpId="0" nodeType="withEffect">
                                  <p:stCondLst>
                                    <p:cond delay="0"/>
                                  </p:stCondLst>
                                  <p:childTnLst>
                                    <p:set>
                                      <p:cBhvr>
                                        <p:cTn id="38" dur="1" fill="hold">
                                          <p:stCondLst>
                                            <p:cond delay="0"/>
                                          </p:stCondLst>
                                        </p:cTn>
                                        <p:tgtEl>
                                          <p:spTgt spid="24"/>
                                        </p:tgtEl>
                                        <p:attrNameLst>
                                          <p:attrName>style.visibility</p:attrName>
                                        </p:attrNameLst>
                                      </p:cBhvr>
                                      <p:to>
                                        <p:strVal val="visible"/>
                                      </p:to>
                                    </p:set>
                                    <p:anim calcmode="lin" valueType="num">
                                      <p:cBhvr additive="base">
                                        <p:cTn id="39" dur="500" fill="hold"/>
                                        <p:tgtEl>
                                          <p:spTgt spid="24"/>
                                        </p:tgtEl>
                                        <p:attrNameLst>
                                          <p:attrName>ppt_x</p:attrName>
                                        </p:attrNameLst>
                                      </p:cBhvr>
                                      <p:tavLst>
                                        <p:tav tm="0">
                                          <p:val>
                                            <p:strVal val="0-#ppt_w/2"/>
                                          </p:val>
                                        </p:tav>
                                        <p:tav tm="100000">
                                          <p:val>
                                            <p:strVal val="#ppt_x"/>
                                          </p:val>
                                        </p:tav>
                                      </p:tavLst>
                                    </p:anim>
                                    <p:anim calcmode="lin" valueType="num">
                                      <p:cBhvr additive="base">
                                        <p:cTn id="40" dur="500" fill="hold"/>
                                        <p:tgtEl>
                                          <p:spTgt spid="24"/>
                                        </p:tgtEl>
                                        <p:attrNameLst>
                                          <p:attrName>ppt_y</p:attrName>
                                        </p:attrNameLst>
                                      </p:cBhvr>
                                      <p:tavLst>
                                        <p:tav tm="0">
                                          <p:val>
                                            <p:strVal val="#ppt_y"/>
                                          </p:val>
                                        </p:tav>
                                        <p:tav tm="100000">
                                          <p:val>
                                            <p:strVal val="#ppt_y"/>
                                          </p:val>
                                        </p:tav>
                                      </p:tavLst>
                                    </p:anim>
                                  </p:childTnLst>
                                </p:cTn>
                              </p:par>
                              <p:par>
                                <p:cTn id="41" presetID="2" presetClass="entr" presetSubtype="8" fill="hold" grpId="0" nodeType="withEffect">
                                  <p:stCondLst>
                                    <p:cond delay="0"/>
                                  </p:stCondLst>
                                  <p:childTnLst>
                                    <p:set>
                                      <p:cBhvr>
                                        <p:cTn id="42" dur="1" fill="hold">
                                          <p:stCondLst>
                                            <p:cond delay="0"/>
                                          </p:stCondLst>
                                        </p:cTn>
                                        <p:tgtEl>
                                          <p:spTgt spid="517">
                                            <p:txEl>
                                              <p:pRg st="0" end="0"/>
                                            </p:txEl>
                                          </p:spTgt>
                                        </p:tgtEl>
                                        <p:attrNameLst>
                                          <p:attrName>style.visibility</p:attrName>
                                        </p:attrNameLst>
                                      </p:cBhvr>
                                      <p:to>
                                        <p:strVal val="visible"/>
                                      </p:to>
                                    </p:set>
                                    <p:anim calcmode="lin" valueType="num">
                                      <p:cBhvr additive="base">
                                        <p:cTn id="43" dur="500" fill="hold"/>
                                        <p:tgtEl>
                                          <p:spTgt spid="517">
                                            <p:txEl>
                                              <p:pRg st="0" end="0"/>
                                            </p:txEl>
                                          </p:spTgt>
                                        </p:tgtEl>
                                        <p:attrNameLst>
                                          <p:attrName>ppt_x</p:attrName>
                                        </p:attrNameLst>
                                      </p:cBhvr>
                                      <p:tavLst>
                                        <p:tav tm="0">
                                          <p:val>
                                            <p:strVal val="0-#ppt_w/2"/>
                                          </p:val>
                                        </p:tav>
                                        <p:tav tm="100000">
                                          <p:val>
                                            <p:strVal val="#ppt_x"/>
                                          </p:val>
                                        </p:tav>
                                      </p:tavLst>
                                    </p:anim>
                                    <p:anim calcmode="lin" valueType="num">
                                      <p:cBhvr additive="base">
                                        <p:cTn id="44" dur="500" fill="hold"/>
                                        <p:tgtEl>
                                          <p:spTgt spid="517">
                                            <p:txEl>
                                              <p:pRg st="0" end="0"/>
                                            </p:txEl>
                                          </p:spTgt>
                                        </p:tgtEl>
                                        <p:attrNameLst>
                                          <p:attrName>ppt_y</p:attrName>
                                        </p:attrNameLst>
                                      </p:cBhvr>
                                      <p:tavLst>
                                        <p:tav tm="0">
                                          <p:val>
                                            <p:strVal val="#ppt_y"/>
                                          </p:val>
                                        </p:tav>
                                        <p:tav tm="100000">
                                          <p:val>
                                            <p:strVal val="#ppt_y"/>
                                          </p:val>
                                        </p:tav>
                                      </p:tavLst>
                                    </p:anim>
                                  </p:childTnLst>
                                </p:cTn>
                              </p:par>
                              <p:par>
                                <p:cTn id="45" presetID="2" presetClass="entr" presetSubtype="8" fill="hold" grpId="0" nodeType="withEffect">
                                  <p:stCondLst>
                                    <p:cond delay="0"/>
                                  </p:stCondLst>
                                  <p:childTnLst>
                                    <p:set>
                                      <p:cBhvr>
                                        <p:cTn id="46" dur="1" fill="hold">
                                          <p:stCondLst>
                                            <p:cond delay="0"/>
                                          </p:stCondLst>
                                        </p:cTn>
                                        <p:tgtEl>
                                          <p:spTgt spid="517">
                                            <p:txEl>
                                              <p:pRg st="1" end="1"/>
                                            </p:txEl>
                                          </p:spTgt>
                                        </p:tgtEl>
                                        <p:attrNameLst>
                                          <p:attrName>style.visibility</p:attrName>
                                        </p:attrNameLst>
                                      </p:cBhvr>
                                      <p:to>
                                        <p:strVal val="visible"/>
                                      </p:to>
                                    </p:set>
                                    <p:anim calcmode="lin" valueType="num">
                                      <p:cBhvr additive="base">
                                        <p:cTn id="47" dur="500" fill="hold"/>
                                        <p:tgtEl>
                                          <p:spTgt spid="517">
                                            <p:txEl>
                                              <p:pRg st="1" end="1"/>
                                            </p:txEl>
                                          </p:spTgt>
                                        </p:tgtEl>
                                        <p:attrNameLst>
                                          <p:attrName>ppt_x</p:attrName>
                                        </p:attrNameLst>
                                      </p:cBhvr>
                                      <p:tavLst>
                                        <p:tav tm="0">
                                          <p:val>
                                            <p:strVal val="0-#ppt_w/2"/>
                                          </p:val>
                                        </p:tav>
                                        <p:tav tm="100000">
                                          <p:val>
                                            <p:strVal val="#ppt_x"/>
                                          </p:val>
                                        </p:tav>
                                      </p:tavLst>
                                    </p:anim>
                                    <p:anim calcmode="lin" valueType="num">
                                      <p:cBhvr additive="base">
                                        <p:cTn id="48" dur="500" fill="hold"/>
                                        <p:tgtEl>
                                          <p:spTgt spid="517">
                                            <p:txEl>
                                              <p:pRg st="1" end="1"/>
                                            </p:txEl>
                                          </p:spTgt>
                                        </p:tgtEl>
                                        <p:attrNameLst>
                                          <p:attrName>ppt_y</p:attrName>
                                        </p:attrNameLst>
                                      </p:cBhvr>
                                      <p:tavLst>
                                        <p:tav tm="0">
                                          <p:val>
                                            <p:strVal val="#ppt_y"/>
                                          </p:val>
                                        </p:tav>
                                        <p:tav tm="100000">
                                          <p:val>
                                            <p:strVal val="#ppt_y"/>
                                          </p:val>
                                        </p:tav>
                                      </p:tavLst>
                                    </p:anim>
                                  </p:childTnLst>
                                </p:cTn>
                              </p:par>
                              <p:par>
                                <p:cTn id="49" presetID="2" presetClass="entr" presetSubtype="8" fill="hold" grpId="0" nodeType="withEffect">
                                  <p:stCondLst>
                                    <p:cond delay="0"/>
                                  </p:stCondLst>
                                  <p:childTnLst>
                                    <p:set>
                                      <p:cBhvr>
                                        <p:cTn id="50" dur="1" fill="hold">
                                          <p:stCondLst>
                                            <p:cond delay="0"/>
                                          </p:stCondLst>
                                        </p:cTn>
                                        <p:tgtEl>
                                          <p:spTgt spid="517">
                                            <p:txEl>
                                              <p:pRg st="2" end="2"/>
                                            </p:txEl>
                                          </p:spTgt>
                                        </p:tgtEl>
                                        <p:attrNameLst>
                                          <p:attrName>style.visibility</p:attrName>
                                        </p:attrNameLst>
                                      </p:cBhvr>
                                      <p:to>
                                        <p:strVal val="visible"/>
                                      </p:to>
                                    </p:set>
                                    <p:anim calcmode="lin" valueType="num">
                                      <p:cBhvr additive="base">
                                        <p:cTn id="51" dur="500" fill="hold"/>
                                        <p:tgtEl>
                                          <p:spTgt spid="517">
                                            <p:txEl>
                                              <p:pRg st="2" end="2"/>
                                            </p:txEl>
                                          </p:spTgt>
                                        </p:tgtEl>
                                        <p:attrNameLst>
                                          <p:attrName>ppt_x</p:attrName>
                                        </p:attrNameLst>
                                      </p:cBhvr>
                                      <p:tavLst>
                                        <p:tav tm="0">
                                          <p:val>
                                            <p:strVal val="0-#ppt_w/2"/>
                                          </p:val>
                                        </p:tav>
                                        <p:tav tm="100000">
                                          <p:val>
                                            <p:strVal val="#ppt_x"/>
                                          </p:val>
                                        </p:tav>
                                      </p:tavLst>
                                    </p:anim>
                                    <p:anim calcmode="lin" valueType="num">
                                      <p:cBhvr additive="base">
                                        <p:cTn id="52" dur="500" fill="hold"/>
                                        <p:tgtEl>
                                          <p:spTgt spid="517">
                                            <p:txEl>
                                              <p:pRg st="2" end="2"/>
                                            </p:txEl>
                                          </p:spTgt>
                                        </p:tgtEl>
                                        <p:attrNameLst>
                                          <p:attrName>ppt_y</p:attrName>
                                        </p:attrNameLst>
                                      </p:cBhvr>
                                      <p:tavLst>
                                        <p:tav tm="0">
                                          <p:val>
                                            <p:strVal val="#ppt_y"/>
                                          </p:val>
                                        </p:tav>
                                        <p:tav tm="100000">
                                          <p:val>
                                            <p:strVal val="#ppt_y"/>
                                          </p:val>
                                        </p:tav>
                                      </p:tavLst>
                                    </p:anim>
                                  </p:childTnLst>
                                </p:cTn>
                              </p:par>
                              <p:par>
                                <p:cTn id="53" presetID="2" presetClass="entr" presetSubtype="8" fill="hold" grpId="0" nodeType="withEffect">
                                  <p:stCondLst>
                                    <p:cond delay="0"/>
                                  </p:stCondLst>
                                  <p:childTnLst>
                                    <p:set>
                                      <p:cBhvr>
                                        <p:cTn id="54" dur="1" fill="hold">
                                          <p:stCondLst>
                                            <p:cond delay="0"/>
                                          </p:stCondLst>
                                        </p:cTn>
                                        <p:tgtEl>
                                          <p:spTgt spid="517">
                                            <p:txEl>
                                              <p:pRg st="3" end="3"/>
                                            </p:txEl>
                                          </p:spTgt>
                                        </p:tgtEl>
                                        <p:attrNameLst>
                                          <p:attrName>style.visibility</p:attrName>
                                        </p:attrNameLst>
                                      </p:cBhvr>
                                      <p:to>
                                        <p:strVal val="visible"/>
                                      </p:to>
                                    </p:set>
                                    <p:anim calcmode="lin" valueType="num">
                                      <p:cBhvr additive="base">
                                        <p:cTn id="55" dur="500" fill="hold"/>
                                        <p:tgtEl>
                                          <p:spTgt spid="517">
                                            <p:txEl>
                                              <p:pRg st="3" end="3"/>
                                            </p:txEl>
                                          </p:spTgt>
                                        </p:tgtEl>
                                        <p:attrNameLst>
                                          <p:attrName>ppt_x</p:attrName>
                                        </p:attrNameLst>
                                      </p:cBhvr>
                                      <p:tavLst>
                                        <p:tav tm="0">
                                          <p:val>
                                            <p:strVal val="0-#ppt_w/2"/>
                                          </p:val>
                                        </p:tav>
                                        <p:tav tm="100000">
                                          <p:val>
                                            <p:strVal val="#ppt_x"/>
                                          </p:val>
                                        </p:tav>
                                      </p:tavLst>
                                    </p:anim>
                                    <p:anim calcmode="lin" valueType="num">
                                      <p:cBhvr additive="base">
                                        <p:cTn id="56" dur="500" fill="hold"/>
                                        <p:tgtEl>
                                          <p:spTgt spid="517">
                                            <p:txEl>
                                              <p:pRg st="3" end="3"/>
                                            </p:txEl>
                                          </p:spTgt>
                                        </p:tgtEl>
                                        <p:attrNameLst>
                                          <p:attrName>ppt_y</p:attrName>
                                        </p:attrNameLst>
                                      </p:cBhvr>
                                      <p:tavLst>
                                        <p:tav tm="0">
                                          <p:val>
                                            <p:strVal val="#ppt_y"/>
                                          </p:val>
                                        </p:tav>
                                        <p:tav tm="100000">
                                          <p:val>
                                            <p:strVal val="#ppt_y"/>
                                          </p:val>
                                        </p:tav>
                                      </p:tavLst>
                                    </p:anim>
                                  </p:childTnLst>
                                </p:cTn>
                              </p:par>
                              <p:par>
                                <p:cTn id="57" presetID="2" presetClass="entr" presetSubtype="8" fill="hold" grpId="0" nodeType="withEffect">
                                  <p:stCondLst>
                                    <p:cond delay="0"/>
                                  </p:stCondLst>
                                  <p:childTnLst>
                                    <p:set>
                                      <p:cBhvr>
                                        <p:cTn id="58" dur="1" fill="hold">
                                          <p:stCondLst>
                                            <p:cond delay="0"/>
                                          </p:stCondLst>
                                        </p:cTn>
                                        <p:tgtEl>
                                          <p:spTgt spid="517">
                                            <p:txEl>
                                              <p:pRg st="4" end="4"/>
                                            </p:txEl>
                                          </p:spTgt>
                                        </p:tgtEl>
                                        <p:attrNameLst>
                                          <p:attrName>style.visibility</p:attrName>
                                        </p:attrNameLst>
                                      </p:cBhvr>
                                      <p:to>
                                        <p:strVal val="visible"/>
                                      </p:to>
                                    </p:set>
                                    <p:anim calcmode="lin" valueType="num">
                                      <p:cBhvr additive="base">
                                        <p:cTn id="59" dur="500" fill="hold"/>
                                        <p:tgtEl>
                                          <p:spTgt spid="517">
                                            <p:txEl>
                                              <p:pRg st="4" end="4"/>
                                            </p:txEl>
                                          </p:spTgt>
                                        </p:tgtEl>
                                        <p:attrNameLst>
                                          <p:attrName>ppt_x</p:attrName>
                                        </p:attrNameLst>
                                      </p:cBhvr>
                                      <p:tavLst>
                                        <p:tav tm="0">
                                          <p:val>
                                            <p:strVal val="0-#ppt_w/2"/>
                                          </p:val>
                                        </p:tav>
                                        <p:tav tm="100000">
                                          <p:val>
                                            <p:strVal val="#ppt_x"/>
                                          </p:val>
                                        </p:tav>
                                      </p:tavLst>
                                    </p:anim>
                                    <p:anim calcmode="lin" valueType="num">
                                      <p:cBhvr additive="base">
                                        <p:cTn id="60" dur="500" fill="hold"/>
                                        <p:tgtEl>
                                          <p:spTgt spid="517">
                                            <p:txEl>
                                              <p:pRg st="4" end="4"/>
                                            </p:txEl>
                                          </p:spTgt>
                                        </p:tgtEl>
                                        <p:attrNameLst>
                                          <p:attrName>ppt_y</p:attrName>
                                        </p:attrNameLst>
                                      </p:cBhvr>
                                      <p:tavLst>
                                        <p:tav tm="0">
                                          <p:val>
                                            <p:strVal val="#ppt_y"/>
                                          </p:val>
                                        </p:tav>
                                        <p:tav tm="100000">
                                          <p:val>
                                            <p:strVal val="#ppt_y"/>
                                          </p:val>
                                        </p:tav>
                                      </p:tavLst>
                                    </p:anim>
                                  </p:childTnLst>
                                </p:cTn>
                              </p:par>
                              <p:par>
                                <p:cTn id="61" presetID="2" presetClass="entr" presetSubtype="8" fill="hold" grpId="0" nodeType="withEffect">
                                  <p:stCondLst>
                                    <p:cond delay="0"/>
                                  </p:stCondLst>
                                  <p:childTnLst>
                                    <p:set>
                                      <p:cBhvr>
                                        <p:cTn id="62" dur="1" fill="hold">
                                          <p:stCondLst>
                                            <p:cond delay="0"/>
                                          </p:stCondLst>
                                        </p:cTn>
                                        <p:tgtEl>
                                          <p:spTgt spid="517">
                                            <p:txEl>
                                              <p:pRg st="5" end="5"/>
                                            </p:txEl>
                                          </p:spTgt>
                                        </p:tgtEl>
                                        <p:attrNameLst>
                                          <p:attrName>style.visibility</p:attrName>
                                        </p:attrNameLst>
                                      </p:cBhvr>
                                      <p:to>
                                        <p:strVal val="visible"/>
                                      </p:to>
                                    </p:set>
                                    <p:anim calcmode="lin" valueType="num">
                                      <p:cBhvr additive="base">
                                        <p:cTn id="63" dur="500" fill="hold"/>
                                        <p:tgtEl>
                                          <p:spTgt spid="517">
                                            <p:txEl>
                                              <p:pRg st="5" end="5"/>
                                            </p:txEl>
                                          </p:spTgt>
                                        </p:tgtEl>
                                        <p:attrNameLst>
                                          <p:attrName>ppt_x</p:attrName>
                                        </p:attrNameLst>
                                      </p:cBhvr>
                                      <p:tavLst>
                                        <p:tav tm="0">
                                          <p:val>
                                            <p:strVal val="0-#ppt_w/2"/>
                                          </p:val>
                                        </p:tav>
                                        <p:tav tm="100000">
                                          <p:val>
                                            <p:strVal val="#ppt_x"/>
                                          </p:val>
                                        </p:tav>
                                      </p:tavLst>
                                    </p:anim>
                                    <p:anim calcmode="lin" valueType="num">
                                      <p:cBhvr additive="base">
                                        <p:cTn id="64" dur="500" fill="hold"/>
                                        <p:tgtEl>
                                          <p:spTgt spid="517">
                                            <p:txEl>
                                              <p:pRg st="5" end="5"/>
                                            </p:txEl>
                                          </p:spTgt>
                                        </p:tgtEl>
                                        <p:attrNameLst>
                                          <p:attrName>ppt_y</p:attrName>
                                        </p:attrNameLst>
                                      </p:cBhvr>
                                      <p:tavLst>
                                        <p:tav tm="0">
                                          <p:val>
                                            <p:strVal val="#ppt_y"/>
                                          </p:val>
                                        </p:tav>
                                        <p:tav tm="100000">
                                          <p:val>
                                            <p:strVal val="#ppt_y"/>
                                          </p:val>
                                        </p:tav>
                                      </p:tavLst>
                                    </p:anim>
                                  </p:childTnLst>
                                </p:cTn>
                              </p:par>
                              <p:par>
                                <p:cTn id="65" presetID="2" presetClass="entr" presetSubtype="8" fill="hold" grpId="0" nodeType="withEffect">
                                  <p:stCondLst>
                                    <p:cond delay="0"/>
                                  </p:stCondLst>
                                  <p:childTnLst>
                                    <p:set>
                                      <p:cBhvr>
                                        <p:cTn id="66" dur="1" fill="hold">
                                          <p:stCondLst>
                                            <p:cond delay="0"/>
                                          </p:stCondLst>
                                        </p:cTn>
                                        <p:tgtEl>
                                          <p:spTgt spid="517">
                                            <p:txEl>
                                              <p:pRg st="6" end="6"/>
                                            </p:txEl>
                                          </p:spTgt>
                                        </p:tgtEl>
                                        <p:attrNameLst>
                                          <p:attrName>style.visibility</p:attrName>
                                        </p:attrNameLst>
                                      </p:cBhvr>
                                      <p:to>
                                        <p:strVal val="visible"/>
                                      </p:to>
                                    </p:set>
                                    <p:anim calcmode="lin" valueType="num">
                                      <p:cBhvr additive="base">
                                        <p:cTn id="67" dur="500" fill="hold"/>
                                        <p:tgtEl>
                                          <p:spTgt spid="517">
                                            <p:txEl>
                                              <p:pRg st="6" end="6"/>
                                            </p:txEl>
                                          </p:spTgt>
                                        </p:tgtEl>
                                        <p:attrNameLst>
                                          <p:attrName>ppt_x</p:attrName>
                                        </p:attrNameLst>
                                      </p:cBhvr>
                                      <p:tavLst>
                                        <p:tav tm="0">
                                          <p:val>
                                            <p:strVal val="0-#ppt_w/2"/>
                                          </p:val>
                                        </p:tav>
                                        <p:tav tm="100000">
                                          <p:val>
                                            <p:strVal val="#ppt_x"/>
                                          </p:val>
                                        </p:tav>
                                      </p:tavLst>
                                    </p:anim>
                                    <p:anim calcmode="lin" valueType="num">
                                      <p:cBhvr additive="base">
                                        <p:cTn id="68" dur="500" fill="hold"/>
                                        <p:tgtEl>
                                          <p:spTgt spid="517">
                                            <p:txEl>
                                              <p:pRg st="6" end="6"/>
                                            </p:txEl>
                                          </p:spTgt>
                                        </p:tgtEl>
                                        <p:attrNameLst>
                                          <p:attrName>ppt_y</p:attrName>
                                        </p:attrNameLst>
                                      </p:cBhvr>
                                      <p:tavLst>
                                        <p:tav tm="0">
                                          <p:val>
                                            <p:strVal val="#ppt_y"/>
                                          </p:val>
                                        </p:tav>
                                        <p:tav tm="100000">
                                          <p:val>
                                            <p:strVal val="#ppt_y"/>
                                          </p:val>
                                        </p:tav>
                                      </p:tavLst>
                                    </p:anim>
                                  </p:childTnLst>
                                </p:cTn>
                              </p:par>
                              <p:par>
                                <p:cTn id="69" presetID="2" presetClass="entr" presetSubtype="8" fill="hold" grpId="0" nodeType="withEffect">
                                  <p:stCondLst>
                                    <p:cond delay="0"/>
                                  </p:stCondLst>
                                  <p:childTnLst>
                                    <p:set>
                                      <p:cBhvr>
                                        <p:cTn id="70" dur="1" fill="hold">
                                          <p:stCondLst>
                                            <p:cond delay="0"/>
                                          </p:stCondLst>
                                        </p:cTn>
                                        <p:tgtEl>
                                          <p:spTgt spid="517">
                                            <p:txEl>
                                              <p:pRg st="7" end="7"/>
                                            </p:txEl>
                                          </p:spTgt>
                                        </p:tgtEl>
                                        <p:attrNameLst>
                                          <p:attrName>style.visibility</p:attrName>
                                        </p:attrNameLst>
                                      </p:cBhvr>
                                      <p:to>
                                        <p:strVal val="visible"/>
                                      </p:to>
                                    </p:set>
                                    <p:anim calcmode="lin" valueType="num">
                                      <p:cBhvr additive="base">
                                        <p:cTn id="71" dur="500" fill="hold"/>
                                        <p:tgtEl>
                                          <p:spTgt spid="517">
                                            <p:txEl>
                                              <p:pRg st="7" end="7"/>
                                            </p:txEl>
                                          </p:spTgt>
                                        </p:tgtEl>
                                        <p:attrNameLst>
                                          <p:attrName>ppt_x</p:attrName>
                                        </p:attrNameLst>
                                      </p:cBhvr>
                                      <p:tavLst>
                                        <p:tav tm="0">
                                          <p:val>
                                            <p:strVal val="0-#ppt_w/2"/>
                                          </p:val>
                                        </p:tav>
                                        <p:tav tm="100000">
                                          <p:val>
                                            <p:strVal val="#ppt_x"/>
                                          </p:val>
                                        </p:tav>
                                      </p:tavLst>
                                    </p:anim>
                                    <p:anim calcmode="lin" valueType="num">
                                      <p:cBhvr additive="base">
                                        <p:cTn id="72" dur="500" fill="hold"/>
                                        <p:tgtEl>
                                          <p:spTgt spid="517">
                                            <p:txEl>
                                              <p:pRg st="7" end="7"/>
                                            </p:txEl>
                                          </p:spTgt>
                                        </p:tgtEl>
                                        <p:attrNameLst>
                                          <p:attrName>ppt_y</p:attrName>
                                        </p:attrNameLst>
                                      </p:cBhvr>
                                      <p:tavLst>
                                        <p:tav tm="0">
                                          <p:val>
                                            <p:strVal val="#ppt_y"/>
                                          </p:val>
                                        </p:tav>
                                        <p:tav tm="100000">
                                          <p:val>
                                            <p:strVal val="#ppt_y"/>
                                          </p:val>
                                        </p:tav>
                                      </p:tavLst>
                                    </p:anim>
                                  </p:childTnLst>
                                </p:cTn>
                              </p:par>
                              <p:par>
                                <p:cTn id="73" presetID="2" presetClass="entr" presetSubtype="8" fill="hold" grpId="0" nodeType="withEffect">
                                  <p:stCondLst>
                                    <p:cond delay="0"/>
                                  </p:stCondLst>
                                  <p:childTnLst>
                                    <p:set>
                                      <p:cBhvr>
                                        <p:cTn id="74" dur="1" fill="hold">
                                          <p:stCondLst>
                                            <p:cond delay="0"/>
                                          </p:stCondLst>
                                        </p:cTn>
                                        <p:tgtEl>
                                          <p:spTgt spid="517">
                                            <p:txEl>
                                              <p:pRg st="8" end="8"/>
                                            </p:txEl>
                                          </p:spTgt>
                                        </p:tgtEl>
                                        <p:attrNameLst>
                                          <p:attrName>style.visibility</p:attrName>
                                        </p:attrNameLst>
                                      </p:cBhvr>
                                      <p:to>
                                        <p:strVal val="visible"/>
                                      </p:to>
                                    </p:set>
                                    <p:anim calcmode="lin" valueType="num">
                                      <p:cBhvr additive="base">
                                        <p:cTn id="75" dur="500" fill="hold"/>
                                        <p:tgtEl>
                                          <p:spTgt spid="517">
                                            <p:txEl>
                                              <p:pRg st="8" end="8"/>
                                            </p:txEl>
                                          </p:spTgt>
                                        </p:tgtEl>
                                        <p:attrNameLst>
                                          <p:attrName>ppt_x</p:attrName>
                                        </p:attrNameLst>
                                      </p:cBhvr>
                                      <p:tavLst>
                                        <p:tav tm="0">
                                          <p:val>
                                            <p:strVal val="0-#ppt_w/2"/>
                                          </p:val>
                                        </p:tav>
                                        <p:tav tm="100000">
                                          <p:val>
                                            <p:strVal val="#ppt_x"/>
                                          </p:val>
                                        </p:tav>
                                      </p:tavLst>
                                    </p:anim>
                                    <p:anim calcmode="lin" valueType="num">
                                      <p:cBhvr additive="base">
                                        <p:cTn id="76" dur="500" fill="hold"/>
                                        <p:tgtEl>
                                          <p:spTgt spid="517">
                                            <p:txEl>
                                              <p:pRg st="8" end="8"/>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7" grpId="0" build="p"/>
      <p:bldP spid="6" grpId="0" animBg="1"/>
      <p:bldP spid="11" grpId="0" animBg="1"/>
      <p:bldP spid="12" grpId="0" animBg="1"/>
      <p:bldP spid="13" grpId="0" animBg="1"/>
      <p:bldP spid="14" grpId="0" animBg="1"/>
      <p:bldP spid="21" grpId="0" animBg="1"/>
      <p:bldP spid="22" grpId="0" animBg="1"/>
      <p:bldP spid="23" grpId="0" animBg="1"/>
      <p:bldP spid="24"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515"/>
        <p:cNvGrpSpPr/>
        <p:nvPr/>
      </p:nvGrpSpPr>
      <p:grpSpPr>
        <a:xfrm>
          <a:off x="0" y="0"/>
          <a:ext cx="0" cy="0"/>
          <a:chOff x="0" y="0"/>
          <a:chExt cx="0" cy="0"/>
        </a:xfrm>
      </p:grpSpPr>
      <p:sp>
        <p:nvSpPr>
          <p:cNvPr id="516" name="Google Shape;516;p45"/>
          <p:cNvSpPr txBox="1">
            <a:spLocks noGrp="1"/>
          </p:cNvSpPr>
          <p:nvPr>
            <p:ph type="title"/>
          </p:nvPr>
        </p:nvSpPr>
        <p:spPr>
          <a:xfrm>
            <a:off x="838200" y="365125"/>
            <a:ext cx="10515600" cy="829193"/>
          </a:xfrm>
          <a:prstGeom prst="rect">
            <a:avLst/>
          </a:prstGeom>
        </p:spPr>
        <p:txBody>
          <a:bodyPr spcFirstLastPara="1" wrap="square" lIns="91425" tIns="45700" rIns="91425" bIns="45700" anchor="ctr" anchorCtr="0">
            <a:noAutofit/>
          </a:bodyPr>
          <a:lstStyle/>
          <a:p>
            <a:pPr marL="0" lvl="0" indent="0" algn="ctr" rtl="0">
              <a:spcBef>
                <a:spcPts val="0"/>
              </a:spcBef>
              <a:spcAft>
                <a:spcPts val="0"/>
              </a:spcAft>
              <a:buNone/>
            </a:pPr>
            <a:r>
              <a:rPr lang="en-US" sz="2400" dirty="0">
                <a:solidFill>
                  <a:schemeClr val="tx2"/>
                </a:solidFill>
              </a:rPr>
              <a:t>CLINICAL MOBILE DEVICES</a:t>
            </a:r>
            <a:br>
              <a:rPr lang="en-US" sz="4000" b="1" dirty="0">
                <a:solidFill>
                  <a:schemeClr val="tx2"/>
                </a:solidFill>
              </a:rPr>
            </a:br>
            <a:r>
              <a:rPr lang="en-US" sz="4000" b="1" dirty="0">
                <a:solidFill>
                  <a:schemeClr val="tx2"/>
                </a:solidFill>
              </a:rPr>
              <a:t>Zebra TC21</a:t>
            </a:r>
            <a:endParaRPr sz="4000" b="1" dirty="0">
              <a:solidFill>
                <a:schemeClr val="tx2"/>
              </a:solidFill>
            </a:endParaRPr>
          </a:p>
        </p:txBody>
      </p:sp>
      <p:sp>
        <p:nvSpPr>
          <p:cNvPr id="517" name="Google Shape;517;p45"/>
          <p:cNvSpPr txBox="1">
            <a:spLocks noGrp="1"/>
          </p:cNvSpPr>
          <p:nvPr>
            <p:ph idx="1"/>
          </p:nvPr>
        </p:nvSpPr>
        <p:spPr>
          <a:xfrm>
            <a:off x="1259630" y="2220042"/>
            <a:ext cx="4689478" cy="2173956"/>
          </a:xfrm>
          <a:prstGeom prst="rect">
            <a:avLst/>
          </a:prstGeom>
        </p:spPr>
        <p:txBody>
          <a:bodyPr spcFirstLastPara="1" wrap="square" lIns="91425" tIns="45700" rIns="91425" bIns="45700" anchor="t" anchorCtr="0">
            <a:noAutofit/>
          </a:bodyPr>
          <a:lstStyle/>
          <a:p>
            <a:pPr marL="0" lvl="0" indent="0">
              <a:buNone/>
            </a:pPr>
            <a:r>
              <a:rPr lang="en-US" sz="2000" dirty="0">
                <a:solidFill>
                  <a:schemeClr val="tx2"/>
                </a:solidFill>
              </a:rPr>
              <a:t>Camera-based Scanner: 1D &amp; 2D Barcodes</a:t>
            </a:r>
          </a:p>
          <a:p>
            <a:pPr marL="0" lvl="0" indent="0">
              <a:buNone/>
            </a:pPr>
            <a:r>
              <a:rPr lang="en-US" sz="2000" dirty="0">
                <a:solidFill>
                  <a:schemeClr val="tx2"/>
                </a:solidFill>
              </a:rPr>
              <a:t>IP67 for durability</a:t>
            </a:r>
          </a:p>
          <a:p>
            <a:pPr marL="0" lvl="0" indent="0">
              <a:buNone/>
            </a:pPr>
            <a:r>
              <a:rPr lang="en-US" sz="2000" dirty="0">
                <a:solidFill>
                  <a:schemeClr val="tx2"/>
                </a:solidFill>
              </a:rPr>
              <a:t>Healthcare Cleanable</a:t>
            </a:r>
          </a:p>
          <a:p>
            <a:pPr marL="0" lvl="0" indent="0">
              <a:buNone/>
            </a:pPr>
            <a:r>
              <a:rPr lang="en-US" sz="2000" dirty="0">
                <a:solidFill>
                  <a:schemeClr val="tx2"/>
                </a:solidFill>
              </a:rPr>
              <a:t>Replaceable Battery</a:t>
            </a:r>
          </a:p>
          <a:p>
            <a:pPr marL="0" lvl="0" indent="0">
              <a:buNone/>
            </a:pPr>
            <a:r>
              <a:rPr lang="en-US" sz="2000" dirty="0">
                <a:solidFill>
                  <a:schemeClr val="tx2"/>
                </a:solidFill>
              </a:rPr>
              <a:t>NFC Built in for MDA SSO</a:t>
            </a:r>
          </a:p>
          <a:p>
            <a:pPr marL="0" lvl="0" indent="0">
              <a:buNone/>
            </a:pPr>
            <a:r>
              <a:rPr lang="en-US" sz="2000" dirty="0">
                <a:solidFill>
                  <a:schemeClr val="tx2"/>
                </a:solidFill>
              </a:rPr>
              <a:t>5” Display</a:t>
            </a:r>
          </a:p>
          <a:p>
            <a:pPr marL="0" lvl="0" indent="0">
              <a:buNone/>
            </a:pPr>
            <a:r>
              <a:rPr lang="en-US" sz="2000" dirty="0">
                <a:solidFill>
                  <a:schemeClr val="tx2"/>
                </a:solidFill>
              </a:rPr>
              <a:t>Android 11 upgradeable to 14</a:t>
            </a:r>
          </a:p>
          <a:p>
            <a:pPr marL="0" lvl="0" indent="0">
              <a:buNone/>
            </a:pPr>
            <a:r>
              <a:rPr lang="en-US" sz="2000" dirty="0">
                <a:solidFill>
                  <a:schemeClr val="tx2"/>
                </a:solidFill>
              </a:rPr>
              <a:t>Unified Communications</a:t>
            </a:r>
          </a:p>
          <a:p>
            <a:pPr marL="0" lvl="0" indent="0">
              <a:buNone/>
            </a:pPr>
            <a:r>
              <a:rPr lang="en-US" sz="2000" dirty="0">
                <a:solidFill>
                  <a:schemeClr val="tx2"/>
                </a:solidFill>
              </a:rPr>
              <a:t>Mobile Device Access Compatible</a:t>
            </a:r>
          </a:p>
        </p:txBody>
      </p:sp>
      <p:sp>
        <p:nvSpPr>
          <p:cNvPr id="10" name="TextBox 9">
            <a:extLst>
              <a:ext uri="{FF2B5EF4-FFF2-40B4-BE49-F238E27FC236}">
                <a16:creationId xmlns:a16="http://schemas.microsoft.com/office/drawing/2014/main" id="{8E2DAFB7-D3D7-7347-E944-EC3B0751B615}"/>
              </a:ext>
            </a:extLst>
          </p:cNvPr>
          <p:cNvSpPr txBox="1"/>
          <p:nvPr/>
        </p:nvSpPr>
        <p:spPr>
          <a:xfrm>
            <a:off x="772106" y="1697819"/>
            <a:ext cx="6097554" cy="461665"/>
          </a:xfrm>
          <a:prstGeom prst="rect">
            <a:avLst/>
          </a:prstGeom>
          <a:noFill/>
        </p:spPr>
        <p:txBody>
          <a:bodyPr wrap="square">
            <a:spAutoFit/>
          </a:bodyPr>
          <a:lstStyle/>
          <a:p>
            <a:pPr lvl="0"/>
            <a:r>
              <a:rPr lang="en-US" sz="2400" b="1" u="sng" dirty="0">
                <a:solidFill>
                  <a:schemeClr val="accent2"/>
                </a:solidFill>
              </a:rPr>
              <a:t>TC21-HC</a:t>
            </a:r>
          </a:p>
        </p:txBody>
      </p:sp>
      <p:sp>
        <p:nvSpPr>
          <p:cNvPr id="6" name="Freeform 222">
            <a:extLst>
              <a:ext uri="{FF2B5EF4-FFF2-40B4-BE49-F238E27FC236}">
                <a16:creationId xmlns:a16="http://schemas.microsoft.com/office/drawing/2014/main" id="{2C53EC58-FD1F-0A91-3AC2-263C2873AAE2}"/>
              </a:ext>
            </a:extLst>
          </p:cNvPr>
          <p:cNvSpPr>
            <a:spLocks noEditPoints="1"/>
          </p:cNvSpPr>
          <p:nvPr/>
        </p:nvSpPr>
        <p:spPr bwMode="auto">
          <a:xfrm>
            <a:off x="977383" y="2398312"/>
            <a:ext cx="241936" cy="243002"/>
          </a:xfrm>
          <a:custGeom>
            <a:avLst/>
            <a:gdLst>
              <a:gd name="T0" fmla="*/ 206 w 412"/>
              <a:gd name="T1" fmla="*/ 0 h 412"/>
              <a:gd name="T2" fmla="*/ 0 w 412"/>
              <a:gd name="T3" fmla="*/ 206 h 412"/>
              <a:gd name="T4" fmla="*/ 206 w 412"/>
              <a:gd name="T5" fmla="*/ 412 h 412"/>
              <a:gd name="T6" fmla="*/ 412 w 412"/>
              <a:gd name="T7" fmla="*/ 206 h 412"/>
              <a:gd name="T8" fmla="*/ 206 w 412"/>
              <a:gd name="T9" fmla="*/ 0 h 412"/>
              <a:gd name="T10" fmla="*/ 171 w 412"/>
              <a:gd name="T11" fmla="*/ 317 h 412"/>
              <a:gd name="T12" fmla="*/ 74 w 412"/>
              <a:gd name="T13" fmla="*/ 220 h 412"/>
              <a:gd name="T14" fmla="*/ 115 w 412"/>
              <a:gd name="T15" fmla="*/ 178 h 412"/>
              <a:gd name="T16" fmla="*/ 171 w 412"/>
              <a:gd name="T17" fmla="*/ 234 h 412"/>
              <a:gd name="T18" fmla="*/ 300 w 412"/>
              <a:gd name="T19" fmla="*/ 105 h 412"/>
              <a:gd name="T20" fmla="*/ 341 w 412"/>
              <a:gd name="T21" fmla="*/ 146 h 412"/>
              <a:gd name="T22" fmla="*/ 171 w 412"/>
              <a:gd name="T23" fmla="*/ 317 h 4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12" h="412">
                <a:moveTo>
                  <a:pt x="206" y="0"/>
                </a:moveTo>
                <a:cubicBezTo>
                  <a:pt x="92" y="0"/>
                  <a:pt x="0" y="92"/>
                  <a:pt x="0" y="206"/>
                </a:cubicBezTo>
                <a:cubicBezTo>
                  <a:pt x="0" y="320"/>
                  <a:pt x="92" y="412"/>
                  <a:pt x="206" y="412"/>
                </a:cubicBezTo>
                <a:cubicBezTo>
                  <a:pt x="320" y="412"/>
                  <a:pt x="412" y="320"/>
                  <a:pt x="412" y="206"/>
                </a:cubicBezTo>
                <a:cubicBezTo>
                  <a:pt x="412" y="92"/>
                  <a:pt x="320" y="0"/>
                  <a:pt x="206" y="0"/>
                </a:cubicBezTo>
                <a:close/>
                <a:moveTo>
                  <a:pt x="171" y="317"/>
                </a:moveTo>
                <a:cubicBezTo>
                  <a:pt x="74" y="220"/>
                  <a:pt x="74" y="220"/>
                  <a:pt x="74" y="220"/>
                </a:cubicBezTo>
                <a:cubicBezTo>
                  <a:pt x="115" y="178"/>
                  <a:pt x="115" y="178"/>
                  <a:pt x="115" y="178"/>
                </a:cubicBezTo>
                <a:cubicBezTo>
                  <a:pt x="171" y="234"/>
                  <a:pt x="171" y="234"/>
                  <a:pt x="171" y="234"/>
                </a:cubicBezTo>
                <a:cubicBezTo>
                  <a:pt x="300" y="105"/>
                  <a:pt x="300" y="105"/>
                  <a:pt x="300" y="105"/>
                </a:cubicBezTo>
                <a:cubicBezTo>
                  <a:pt x="341" y="146"/>
                  <a:pt x="341" y="146"/>
                  <a:pt x="341" y="146"/>
                </a:cubicBezTo>
                <a:cubicBezTo>
                  <a:pt x="171" y="317"/>
                  <a:pt x="171" y="317"/>
                  <a:pt x="171" y="317"/>
                </a:cubicBezTo>
                <a:close/>
              </a:path>
            </a:pathLst>
          </a:custGeom>
          <a:solidFill>
            <a:schemeClr val="accent2"/>
          </a:solidFill>
          <a:ln>
            <a:noFill/>
          </a:ln>
          <a:effectLst>
            <a:outerShdw dist="38100" dir="5400000" algn="ctr" rotWithShape="0">
              <a:srgbClr val="000000">
                <a:alpha val="10000"/>
              </a:srgbClr>
            </a:outerShdw>
          </a:effectLst>
        </p:spPr>
        <p:txBody>
          <a:bodyPr vert="horz" wrap="square" lIns="91440" tIns="45720" rIns="91440" bIns="45720" numCol="1" anchor="t" anchorCtr="0" compatLnSpc="1">
            <a:prstTxWarp prst="textNoShape">
              <a:avLst/>
            </a:prstTxWarp>
          </a:bodyPr>
          <a:lstStyle/>
          <a:p>
            <a:endParaRPr lang="en-US" sz="3200"/>
          </a:p>
        </p:txBody>
      </p:sp>
      <p:sp>
        <p:nvSpPr>
          <p:cNvPr id="11" name="Freeform 222">
            <a:extLst>
              <a:ext uri="{FF2B5EF4-FFF2-40B4-BE49-F238E27FC236}">
                <a16:creationId xmlns:a16="http://schemas.microsoft.com/office/drawing/2014/main" id="{61EFA07F-37BA-1591-E2E9-79E898757077}"/>
              </a:ext>
            </a:extLst>
          </p:cNvPr>
          <p:cNvSpPr>
            <a:spLocks noEditPoints="1"/>
          </p:cNvSpPr>
          <p:nvPr/>
        </p:nvSpPr>
        <p:spPr bwMode="auto">
          <a:xfrm>
            <a:off x="977383" y="2799399"/>
            <a:ext cx="241936" cy="243002"/>
          </a:xfrm>
          <a:custGeom>
            <a:avLst/>
            <a:gdLst>
              <a:gd name="T0" fmla="*/ 206 w 412"/>
              <a:gd name="T1" fmla="*/ 0 h 412"/>
              <a:gd name="T2" fmla="*/ 0 w 412"/>
              <a:gd name="T3" fmla="*/ 206 h 412"/>
              <a:gd name="T4" fmla="*/ 206 w 412"/>
              <a:gd name="T5" fmla="*/ 412 h 412"/>
              <a:gd name="T6" fmla="*/ 412 w 412"/>
              <a:gd name="T7" fmla="*/ 206 h 412"/>
              <a:gd name="T8" fmla="*/ 206 w 412"/>
              <a:gd name="T9" fmla="*/ 0 h 412"/>
              <a:gd name="T10" fmla="*/ 171 w 412"/>
              <a:gd name="T11" fmla="*/ 317 h 412"/>
              <a:gd name="T12" fmla="*/ 74 w 412"/>
              <a:gd name="T13" fmla="*/ 220 h 412"/>
              <a:gd name="T14" fmla="*/ 115 w 412"/>
              <a:gd name="T15" fmla="*/ 178 h 412"/>
              <a:gd name="T16" fmla="*/ 171 w 412"/>
              <a:gd name="T17" fmla="*/ 234 h 412"/>
              <a:gd name="T18" fmla="*/ 300 w 412"/>
              <a:gd name="T19" fmla="*/ 105 h 412"/>
              <a:gd name="T20" fmla="*/ 341 w 412"/>
              <a:gd name="T21" fmla="*/ 146 h 412"/>
              <a:gd name="T22" fmla="*/ 171 w 412"/>
              <a:gd name="T23" fmla="*/ 317 h 4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12" h="412">
                <a:moveTo>
                  <a:pt x="206" y="0"/>
                </a:moveTo>
                <a:cubicBezTo>
                  <a:pt x="92" y="0"/>
                  <a:pt x="0" y="92"/>
                  <a:pt x="0" y="206"/>
                </a:cubicBezTo>
                <a:cubicBezTo>
                  <a:pt x="0" y="320"/>
                  <a:pt x="92" y="412"/>
                  <a:pt x="206" y="412"/>
                </a:cubicBezTo>
                <a:cubicBezTo>
                  <a:pt x="320" y="412"/>
                  <a:pt x="412" y="320"/>
                  <a:pt x="412" y="206"/>
                </a:cubicBezTo>
                <a:cubicBezTo>
                  <a:pt x="412" y="92"/>
                  <a:pt x="320" y="0"/>
                  <a:pt x="206" y="0"/>
                </a:cubicBezTo>
                <a:close/>
                <a:moveTo>
                  <a:pt x="171" y="317"/>
                </a:moveTo>
                <a:cubicBezTo>
                  <a:pt x="74" y="220"/>
                  <a:pt x="74" y="220"/>
                  <a:pt x="74" y="220"/>
                </a:cubicBezTo>
                <a:cubicBezTo>
                  <a:pt x="115" y="178"/>
                  <a:pt x="115" y="178"/>
                  <a:pt x="115" y="178"/>
                </a:cubicBezTo>
                <a:cubicBezTo>
                  <a:pt x="171" y="234"/>
                  <a:pt x="171" y="234"/>
                  <a:pt x="171" y="234"/>
                </a:cubicBezTo>
                <a:cubicBezTo>
                  <a:pt x="300" y="105"/>
                  <a:pt x="300" y="105"/>
                  <a:pt x="300" y="105"/>
                </a:cubicBezTo>
                <a:cubicBezTo>
                  <a:pt x="341" y="146"/>
                  <a:pt x="341" y="146"/>
                  <a:pt x="341" y="146"/>
                </a:cubicBezTo>
                <a:cubicBezTo>
                  <a:pt x="171" y="317"/>
                  <a:pt x="171" y="317"/>
                  <a:pt x="171" y="317"/>
                </a:cubicBezTo>
                <a:close/>
              </a:path>
            </a:pathLst>
          </a:custGeom>
          <a:solidFill>
            <a:schemeClr val="accent2"/>
          </a:solidFill>
          <a:ln>
            <a:noFill/>
          </a:ln>
          <a:effectLst>
            <a:outerShdw dist="38100" dir="5400000" algn="ctr" rotWithShape="0">
              <a:srgbClr val="000000">
                <a:alpha val="10000"/>
              </a:srgbClr>
            </a:outerShdw>
          </a:effectLst>
        </p:spPr>
        <p:txBody>
          <a:bodyPr vert="horz" wrap="square" lIns="91440" tIns="45720" rIns="91440" bIns="45720" numCol="1" anchor="t" anchorCtr="0" compatLnSpc="1">
            <a:prstTxWarp prst="textNoShape">
              <a:avLst/>
            </a:prstTxWarp>
          </a:bodyPr>
          <a:lstStyle/>
          <a:p>
            <a:endParaRPr lang="en-US" sz="3200"/>
          </a:p>
        </p:txBody>
      </p:sp>
      <p:sp>
        <p:nvSpPr>
          <p:cNvPr id="12" name="Freeform 222">
            <a:extLst>
              <a:ext uri="{FF2B5EF4-FFF2-40B4-BE49-F238E27FC236}">
                <a16:creationId xmlns:a16="http://schemas.microsoft.com/office/drawing/2014/main" id="{AB1BB9A0-8EBF-FB96-EFAB-87220580A7D8}"/>
              </a:ext>
            </a:extLst>
          </p:cNvPr>
          <p:cNvSpPr>
            <a:spLocks noEditPoints="1"/>
          </p:cNvSpPr>
          <p:nvPr/>
        </p:nvSpPr>
        <p:spPr bwMode="auto">
          <a:xfrm>
            <a:off x="977383" y="3200486"/>
            <a:ext cx="241936" cy="243002"/>
          </a:xfrm>
          <a:custGeom>
            <a:avLst/>
            <a:gdLst>
              <a:gd name="T0" fmla="*/ 206 w 412"/>
              <a:gd name="T1" fmla="*/ 0 h 412"/>
              <a:gd name="T2" fmla="*/ 0 w 412"/>
              <a:gd name="T3" fmla="*/ 206 h 412"/>
              <a:gd name="T4" fmla="*/ 206 w 412"/>
              <a:gd name="T5" fmla="*/ 412 h 412"/>
              <a:gd name="T6" fmla="*/ 412 w 412"/>
              <a:gd name="T7" fmla="*/ 206 h 412"/>
              <a:gd name="T8" fmla="*/ 206 w 412"/>
              <a:gd name="T9" fmla="*/ 0 h 412"/>
              <a:gd name="T10" fmla="*/ 171 w 412"/>
              <a:gd name="T11" fmla="*/ 317 h 412"/>
              <a:gd name="T12" fmla="*/ 74 w 412"/>
              <a:gd name="T13" fmla="*/ 220 h 412"/>
              <a:gd name="T14" fmla="*/ 115 w 412"/>
              <a:gd name="T15" fmla="*/ 178 h 412"/>
              <a:gd name="T16" fmla="*/ 171 w 412"/>
              <a:gd name="T17" fmla="*/ 234 h 412"/>
              <a:gd name="T18" fmla="*/ 300 w 412"/>
              <a:gd name="T19" fmla="*/ 105 h 412"/>
              <a:gd name="T20" fmla="*/ 341 w 412"/>
              <a:gd name="T21" fmla="*/ 146 h 412"/>
              <a:gd name="T22" fmla="*/ 171 w 412"/>
              <a:gd name="T23" fmla="*/ 317 h 4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12" h="412">
                <a:moveTo>
                  <a:pt x="206" y="0"/>
                </a:moveTo>
                <a:cubicBezTo>
                  <a:pt x="92" y="0"/>
                  <a:pt x="0" y="92"/>
                  <a:pt x="0" y="206"/>
                </a:cubicBezTo>
                <a:cubicBezTo>
                  <a:pt x="0" y="320"/>
                  <a:pt x="92" y="412"/>
                  <a:pt x="206" y="412"/>
                </a:cubicBezTo>
                <a:cubicBezTo>
                  <a:pt x="320" y="412"/>
                  <a:pt x="412" y="320"/>
                  <a:pt x="412" y="206"/>
                </a:cubicBezTo>
                <a:cubicBezTo>
                  <a:pt x="412" y="92"/>
                  <a:pt x="320" y="0"/>
                  <a:pt x="206" y="0"/>
                </a:cubicBezTo>
                <a:close/>
                <a:moveTo>
                  <a:pt x="171" y="317"/>
                </a:moveTo>
                <a:cubicBezTo>
                  <a:pt x="74" y="220"/>
                  <a:pt x="74" y="220"/>
                  <a:pt x="74" y="220"/>
                </a:cubicBezTo>
                <a:cubicBezTo>
                  <a:pt x="115" y="178"/>
                  <a:pt x="115" y="178"/>
                  <a:pt x="115" y="178"/>
                </a:cubicBezTo>
                <a:cubicBezTo>
                  <a:pt x="171" y="234"/>
                  <a:pt x="171" y="234"/>
                  <a:pt x="171" y="234"/>
                </a:cubicBezTo>
                <a:cubicBezTo>
                  <a:pt x="300" y="105"/>
                  <a:pt x="300" y="105"/>
                  <a:pt x="300" y="105"/>
                </a:cubicBezTo>
                <a:cubicBezTo>
                  <a:pt x="341" y="146"/>
                  <a:pt x="341" y="146"/>
                  <a:pt x="341" y="146"/>
                </a:cubicBezTo>
                <a:cubicBezTo>
                  <a:pt x="171" y="317"/>
                  <a:pt x="171" y="317"/>
                  <a:pt x="171" y="317"/>
                </a:cubicBezTo>
                <a:close/>
              </a:path>
            </a:pathLst>
          </a:custGeom>
          <a:solidFill>
            <a:schemeClr val="accent2"/>
          </a:solidFill>
          <a:ln>
            <a:noFill/>
          </a:ln>
          <a:effectLst>
            <a:outerShdw dist="38100" dir="5400000" algn="ctr" rotWithShape="0">
              <a:srgbClr val="000000">
                <a:alpha val="10000"/>
              </a:srgbClr>
            </a:outerShdw>
          </a:effectLst>
        </p:spPr>
        <p:txBody>
          <a:bodyPr vert="horz" wrap="square" lIns="91440" tIns="45720" rIns="91440" bIns="45720" numCol="1" anchor="t" anchorCtr="0" compatLnSpc="1">
            <a:prstTxWarp prst="textNoShape">
              <a:avLst/>
            </a:prstTxWarp>
          </a:bodyPr>
          <a:lstStyle/>
          <a:p>
            <a:endParaRPr lang="en-US" sz="3200"/>
          </a:p>
        </p:txBody>
      </p:sp>
      <p:sp>
        <p:nvSpPr>
          <p:cNvPr id="13" name="Freeform 222">
            <a:extLst>
              <a:ext uri="{FF2B5EF4-FFF2-40B4-BE49-F238E27FC236}">
                <a16:creationId xmlns:a16="http://schemas.microsoft.com/office/drawing/2014/main" id="{A0207937-A3B3-2E03-01FB-D1C5EF36E97C}"/>
              </a:ext>
            </a:extLst>
          </p:cNvPr>
          <p:cNvSpPr>
            <a:spLocks noEditPoints="1"/>
          </p:cNvSpPr>
          <p:nvPr/>
        </p:nvSpPr>
        <p:spPr bwMode="auto">
          <a:xfrm>
            <a:off x="977383" y="3601573"/>
            <a:ext cx="241936" cy="243002"/>
          </a:xfrm>
          <a:custGeom>
            <a:avLst/>
            <a:gdLst>
              <a:gd name="T0" fmla="*/ 206 w 412"/>
              <a:gd name="T1" fmla="*/ 0 h 412"/>
              <a:gd name="T2" fmla="*/ 0 w 412"/>
              <a:gd name="T3" fmla="*/ 206 h 412"/>
              <a:gd name="T4" fmla="*/ 206 w 412"/>
              <a:gd name="T5" fmla="*/ 412 h 412"/>
              <a:gd name="T6" fmla="*/ 412 w 412"/>
              <a:gd name="T7" fmla="*/ 206 h 412"/>
              <a:gd name="T8" fmla="*/ 206 w 412"/>
              <a:gd name="T9" fmla="*/ 0 h 412"/>
              <a:gd name="T10" fmla="*/ 171 w 412"/>
              <a:gd name="T11" fmla="*/ 317 h 412"/>
              <a:gd name="T12" fmla="*/ 74 w 412"/>
              <a:gd name="T13" fmla="*/ 220 h 412"/>
              <a:gd name="T14" fmla="*/ 115 w 412"/>
              <a:gd name="T15" fmla="*/ 178 h 412"/>
              <a:gd name="T16" fmla="*/ 171 w 412"/>
              <a:gd name="T17" fmla="*/ 234 h 412"/>
              <a:gd name="T18" fmla="*/ 300 w 412"/>
              <a:gd name="T19" fmla="*/ 105 h 412"/>
              <a:gd name="T20" fmla="*/ 341 w 412"/>
              <a:gd name="T21" fmla="*/ 146 h 412"/>
              <a:gd name="T22" fmla="*/ 171 w 412"/>
              <a:gd name="T23" fmla="*/ 317 h 4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12" h="412">
                <a:moveTo>
                  <a:pt x="206" y="0"/>
                </a:moveTo>
                <a:cubicBezTo>
                  <a:pt x="92" y="0"/>
                  <a:pt x="0" y="92"/>
                  <a:pt x="0" y="206"/>
                </a:cubicBezTo>
                <a:cubicBezTo>
                  <a:pt x="0" y="320"/>
                  <a:pt x="92" y="412"/>
                  <a:pt x="206" y="412"/>
                </a:cubicBezTo>
                <a:cubicBezTo>
                  <a:pt x="320" y="412"/>
                  <a:pt x="412" y="320"/>
                  <a:pt x="412" y="206"/>
                </a:cubicBezTo>
                <a:cubicBezTo>
                  <a:pt x="412" y="92"/>
                  <a:pt x="320" y="0"/>
                  <a:pt x="206" y="0"/>
                </a:cubicBezTo>
                <a:close/>
                <a:moveTo>
                  <a:pt x="171" y="317"/>
                </a:moveTo>
                <a:cubicBezTo>
                  <a:pt x="74" y="220"/>
                  <a:pt x="74" y="220"/>
                  <a:pt x="74" y="220"/>
                </a:cubicBezTo>
                <a:cubicBezTo>
                  <a:pt x="115" y="178"/>
                  <a:pt x="115" y="178"/>
                  <a:pt x="115" y="178"/>
                </a:cubicBezTo>
                <a:cubicBezTo>
                  <a:pt x="171" y="234"/>
                  <a:pt x="171" y="234"/>
                  <a:pt x="171" y="234"/>
                </a:cubicBezTo>
                <a:cubicBezTo>
                  <a:pt x="300" y="105"/>
                  <a:pt x="300" y="105"/>
                  <a:pt x="300" y="105"/>
                </a:cubicBezTo>
                <a:cubicBezTo>
                  <a:pt x="341" y="146"/>
                  <a:pt x="341" y="146"/>
                  <a:pt x="341" y="146"/>
                </a:cubicBezTo>
                <a:cubicBezTo>
                  <a:pt x="171" y="317"/>
                  <a:pt x="171" y="317"/>
                  <a:pt x="171" y="317"/>
                </a:cubicBezTo>
                <a:close/>
              </a:path>
            </a:pathLst>
          </a:custGeom>
          <a:solidFill>
            <a:schemeClr val="accent2"/>
          </a:solidFill>
          <a:ln>
            <a:noFill/>
          </a:ln>
          <a:effectLst>
            <a:outerShdw dist="38100" dir="5400000" algn="ctr" rotWithShape="0">
              <a:srgbClr val="000000">
                <a:alpha val="10000"/>
              </a:srgbClr>
            </a:outerShdw>
          </a:effectLst>
        </p:spPr>
        <p:txBody>
          <a:bodyPr vert="horz" wrap="square" lIns="91440" tIns="45720" rIns="91440" bIns="45720" numCol="1" anchor="t" anchorCtr="0" compatLnSpc="1">
            <a:prstTxWarp prst="textNoShape">
              <a:avLst/>
            </a:prstTxWarp>
          </a:bodyPr>
          <a:lstStyle/>
          <a:p>
            <a:endParaRPr lang="en-US" sz="3200"/>
          </a:p>
        </p:txBody>
      </p:sp>
      <p:sp>
        <p:nvSpPr>
          <p:cNvPr id="14" name="Freeform 222">
            <a:extLst>
              <a:ext uri="{FF2B5EF4-FFF2-40B4-BE49-F238E27FC236}">
                <a16:creationId xmlns:a16="http://schemas.microsoft.com/office/drawing/2014/main" id="{BC1E160E-4C78-0ABD-28AC-94E7BA437AE8}"/>
              </a:ext>
            </a:extLst>
          </p:cNvPr>
          <p:cNvSpPr>
            <a:spLocks noEditPoints="1"/>
          </p:cNvSpPr>
          <p:nvPr/>
        </p:nvSpPr>
        <p:spPr bwMode="auto">
          <a:xfrm>
            <a:off x="977383" y="4002660"/>
            <a:ext cx="241936" cy="243002"/>
          </a:xfrm>
          <a:custGeom>
            <a:avLst/>
            <a:gdLst>
              <a:gd name="T0" fmla="*/ 206 w 412"/>
              <a:gd name="T1" fmla="*/ 0 h 412"/>
              <a:gd name="T2" fmla="*/ 0 w 412"/>
              <a:gd name="T3" fmla="*/ 206 h 412"/>
              <a:gd name="T4" fmla="*/ 206 w 412"/>
              <a:gd name="T5" fmla="*/ 412 h 412"/>
              <a:gd name="T6" fmla="*/ 412 w 412"/>
              <a:gd name="T7" fmla="*/ 206 h 412"/>
              <a:gd name="T8" fmla="*/ 206 w 412"/>
              <a:gd name="T9" fmla="*/ 0 h 412"/>
              <a:gd name="T10" fmla="*/ 171 w 412"/>
              <a:gd name="T11" fmla="*/ 317 h 412"/>
              <a:gd name="T12" fmla="*/ 74 w 412"/>
              <a:gd name="T13" fmla="*/ 220 h 412"/>
              <a:gd name="T14" fmla="*/ 115 w 412"/>
              <a:gd name="T15" fmla="*/ 178 h 412"/>
              <a:gd name="T16" fmla="*/ 171 w 412"/>
              <a:gd name="T17" fmla="*/ 234 h 412"/>
              <a:gd name="T18" fmla="*/ 300 w 412"/>
              <a:gd name="T19" fmla="*/ 105 h 412"/>
              <a:gd name="T20" fmla="*/ 341 w 412"/>
              <a:gd name="T21" fmla="*/ 146 h 412"/>
              <a:gd name="T22" fmla="*/ 171 w 412"/>
              <a:gd name="T23" fmla="*/ 317 h 4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12" h="412">
                <a:moveTo>
                  <a:pt x="206" y="0"/>
                </a:moveTo>
                <a:cubicBezTo>
                  <a:pt x="92" y="0"/>
                  <a:pt x="0" y="92"/>
                  <a:pt x="0" y="206"/>
                </a:cubicBezTo>
                <a:cubicBezTo>
                  <a:pt x="0" y="320"/>
                  <a:pt x="92" y="412"/>
                  <a:pt x="206" y="412"/>
                </a:cubicBezTo>
                <a:cubicBezTo>
                  <a:pt x="320" y="412"/>
                  <a:pt x="412" y="320"/>
                  <a:pt x="412" y="206"/>
                </a:cubicBezTo>
                <a:cubicBezTo>
                  <a:pt x="412" y="92"/>
                  <a:pt x="320" y="0"/>
                  <a:pt x="206" y="0"/>
                </a:cubicBezTo>
                <a:close/>
                <a:moveTo>
                  <a:pt x="171" y="317"/>
                </a:moveTo>
                <a:cubicBezTo>
                  <a:pt x="74" y="220"/>
                  <a:pt x="74" y="220"/>
                  <a:pt x="74" y="220"/>
                </a:cubicBezTo>
                <a:cubicBezTo>
                  <a:pt x="115" y="178"/>
                  <a:pt x="115" y="178"/>
                  <a:pt x="115" y="178"/>
                </a:cubicBezTo>
                <a:cubicBezTo>
                  <a:pt x="171" y="234"/>
                  <a:pt x="171" y="234"/>
                  <a:pt x="171" y="234"/>
                </a:cubicBezTo>
                <a:cubicBezTo>
                  <a:pt x="300" y="105"/>
                  <a:pt x="300" y="105"/>
                  <a:pt x="300" y="105"/>
                </a:cubicBezTo>
                <a:cubicBezTo>
                  <a:pt x="341" y="146"/>
                  <a:pt x="341" y="146"/>
                  <a:pt x="341" y="146"/>
                </a:cubicBezTo>
                <a:cubicBezTo>
                  <a:pt x="171" y="317"/>
                  <a:pt x="171" y="317"/>
                  <a:pt x="171" y="317"/>
                </a:cubicBezTo>
                <a:close/>
              </a:path>
            </a:pathLst>
          </a:custGeom>
          <a:solidFill>
            <a:schemeClr val="accent2"/>
          </a:solidFill>
          <a:ln>
            <a:noFill/>
          </a:ln>
          <a:effectLst>
            <a:outerShdw dist="38100" dir="5400000" algn="ctr" rotWithShape="0">
              <a:srgbClr val="000000">
                <a:alpha val="10000"/>
              </a:srgbClr>
            </a:outerShdw>
          </a:effectLst>
        </p:spPr>
        <p:txBody>
          <a:bodyPr vert="horz" wrap="square" lIns="91440" tIns="45720" rIns="91440" bIns="45720" numCol="1" anchor="t" anchorCtr="0" compatLnSpc="1">
            <a:prstTxWarp prst="textNoShape">
              <a:avLst/>
            </a:prstTxWarp>
          </a:bodyPr>
          <a:lstStyle/>
          <a:p>
            <a:endParaRPr lang="en-US" sz="3200"/>
          </a:p>
        </p:txBody>
      </p:sp>
      <p:sp>
        <p:nvSpPr>
          <p:cNvPr id="21" name="Freeform 222">
            <a:extLst>
              <a:ext uri="{FF2B5EF4-FFF2-40B4-BE49-F238E27FC236}">
                <a16:creationId xmlns:a16="http://schemas.microsoft.com/office/drawing/2014/main" id="{FE249FD8-D00C-EF48-2F05-7E32B4880006}"/>
              </a:ext>
            </a:extLst>
          </p:cNvPr>
          <p:cNvSpPr>
            <a:spLocks noEditPoints="1"/>
          </p:cNvSpPr>
          <p:nvPr/>
        </p:nvSpPr>
        <p:spPr bwMode="auto">
          <a:xfrm>
            <a:off x="977383" y="4403981"/>
            <a:ext cx="241936" cy="243002"/>
          </a:xfrm>
          <a:custGeom>
            <a:avLst/>
            <a:gdLst>
              <a:gd name="T0" fmla="*/ 206 w 412"/>
              <a:gd name="T1" fmla="*/ 0 h 412"/>
              <a:gd name="T2" fmla="*/ 0 w 412"/>
              <a:gd name="T3" fmla="*/ 206 h 412"/>
              <a:gd name="T4" fmla="*/ 206 w 412"/>
              <a:gd name="T5" fmla="*/ 412 h 412"/>
              <a:gd name="T6" fmla="*/ 412 w 412"/>
              <a:gd name="T7" fmla="*/ 206 h 412"/>
              <a:gd name="T8" fmla="*/ 206 w 412"/>
              <a:gd name="T9" fmla="*/ 0 h 412"/>
              <a:gd name="T10" fmla="*/ 171 w 412"/>
              <a:gd name="T11" fmla="*/ 317 h 412"/>
              <a:gd name="T12" fmla="*/ 74 w 412"/>
              <a:gd name="T13" fmla="*/ 220 h 412"/>
              <a:gd name="T14" fmla="*/ 115 w 412"/>
              <a:gd name="T15" fmla="*/ 178 h 412"/>
              <a:gd name="T16" fmla="*/ 171 w 412"/>
              <a:gd name="T17" fmla="*/ 234 h 412"/>
              <a:gd name="T18" fmla="*/ 300 w 412"/>
              <a:gd name="T19" fmla="*/ 105 h 412"/>
              <a:gd name="T20" fmla="*/ 341 w 412"/>
              <a:gd name="T21" fmla="*/ 146 h 412"/>
              <a:gd name="T22" fmla="*/ 171 w 412"/>
              <a:gd name="T23" fmla="*/ 317 h 4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12" h="412">
                <a:moveTo>
                  <a:pt x="206" y="0"/>
                </a:moveTo>
                <a:cubicBezTo>
                  <a:pt x="92" y="0"/>
                  <a:pt x="0" y="92"/>
                  <a:pt x="0" y="206"/>
                </a:cubicBezTo>
                <a:cubicBezTo>
                  <a:pt x="0" y="320"/>
                  <a:pt x="92" y="412"/>
                  <a:pt x="206" y="412"/>
                </a:cubicBezTo>
                <a:cubicBezTo>
                  <a:pt x="320" y="412"/>
                  <a:pt x="412" y="320"/>
                  <a:pt x="412" y="206"/>
                </a:cubicBezTo>
                <a:cubicBezTo>
                  <a:pt x="412" y="92"/>
                  <a:pt x="320" y="0"/>
                  <a:pt x="206" y="0"/>
                </a:cubicBezTo>
                <a:close/>
                <a:moveTo>
                  <a:pt x="171" y="317"/>
                </a:moveTo>
                <a:cubicBezTo>
                  <a:pt x="74" y="220"/>
                  <a:pt x="74" y="220"/>
                  <a:pt x="74" y="220"/>
                </a:cubicBezTo>
                <a:cubicBezTo>
                  <a:pt x="115" y="178"/>
                  <a:pt x="115" y="178"/>
                  <a:pt x="115" y="178"/>
                </a:cubicBezTo>
                <a:cubicBezTo>
                  <a:pt x="171" y="234"/>
                  <a:pt x="171" y="234"/>
                  <a:pt x="171" y="234"/>
                </a:cubicBezTo>
                <a:cubicBezTo>
                  <a:pt x="300" y="105"/>
                  <a:pt x="300" y="105"/>
                  <a:pt x="300" y="105"/>
                </a:cubicBezTo>
                <a:cubicBezTo>
                  <a:pt x="341" y="146"/>
                  <a:pt x="341" y="146"/>
                  <a:pt x="341" y="146"/>
                </a:cubicBezTo>
                <a:cubicBezTo>
                  <a:pt x="171" y="317"/>
                  <a:pt x="171" y="317"/>
                  <a:pt x="171" y="317"/>
                </a:cubicBezTo>
                <a:close/>
              </a:path>
            </a:pathLst>
          </a:custGeom>
          <a:solidFill>
            <a:schemeClr val="accent2"/>
          </a:solidFill>
          <a:ln>
            <a:noFill/>
          </a:ln>
          <a:effectLst>
            <a:outerShdw dist="38100" dir="5400000" algn="ctr" rotWithShape="0">
              <a:srgbClr val="000000">
                <a:alpha val="10000"/>
              </a:srgbClr>
            </a:outerShdw>
          </a:effectLst>
        </p:spPr>
        <p:txBody>
          <a:bodyPr vert="horz" wrap="square" lIns="91440" tIns="45720" rIns="91440" bIns="45720" numCol="1" anchor="t" anchorCtr="0" compatLnSpc="1">
            <a:prstTxWarp prst="textNoShape">
              <a:avLst/>
            </a:prstTxWarp>
          </a:bodyPr>
          <a:lstStyle/>
          <a:p>
            <a:endParaRPr lang="en-US" sz="3200"/>
          </a:p>
        </p:txBody>
      </p:sp>
      <p:sp>
        <p:nvSpPr>
          <p:cNvPr id="22" name="Freeform 222">
            <a:extLst>
              <a:ext uri="{FF2B5EF4-FFF2-40B4-BE49-F238E27FC236}">
                <a16:creationId xmlns:a16="http://schemas.microsoft.com/office/drawing/2014/main" id="{FC04D6C7-B887-09A9-108E-6F39E42C5A84}"/>
              </a:ext>
            </a:extLst>
          </p:cNvPr>
          <p:cNvSpPr>
            <a:spLocks noEditPoints="1"/>
          </p:cNvSpPr>
          <p:nvPr/>
        </p:nvSpPr>
        <p:spPr bwMode="auto">
          <a:xfrm>
            <a:off x="977383" y="4805068"/>
            <a:ext cx="241936" cy="243002"/>
          </a:xfrm>
          <a:custGeom>
            <a:avLst/>
            <a:gdLst>
              <a:gd name="T0" fmla="*/ 206 w 412"/>
              <a:gd name="T1" fmla="*/ 0 h 412"/>
              <a:gd name="T2" fmla="*/ 0 w 412"/>
              <a:gd name="T3" fmla="*/ 206 h 412"/>
              <a:gd name="T4" fmla="*/ 206 w 412"/>
              <a:gd name="T5" fmla="*/ 412 h 412"/>
              <a:gd name="T6" fmla="*/ 412 w 412"/>
              <a:gd name="T7" fmla="*/ 206 h 412"/>
              <a:gd name="T8" fmla="*/ 206 w 412"/>
              <a:gd name="T9" fmla="*/ 0 h 412"/>
              <a:gd name="T10" fmla="*/ 171 w 412"/>
              <a:gd name="T11" fmla="*/ 317 h 412"/>
              <a:gd name="T12" fmla="*/ 74 w 412"/>
              <a:gd name="T13" fmla="*/ 220 h 412"/>
              <a:gd name="T14" fmla="*/ 115 w 412"/>
              <a:gd name="T15" fmla="*/ 178 h 412"/>
              <a:gd name="T16" fmla="*/ 171 w 412"/>
              <a:gd name="T17" fmla="*/ 234 h 412"/>
              <a:gd name="T18" fmla="*/ 300 w 412"/>
              <a:gd name="T19" fmla="*/ 105 h 412"/>
              <a:gd name="T20" fmla="*/ 341 w 412"/>
              <a:gd name="T21" fmla="*/ 146 h 412"/>
              <a:gd name="T22" fmla="*/ 171 w 412"/>
              <a:gd name="T23" fmla="*/ 317 h 4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12" h="412">
                <a:moveTo>
                  <a:pt x="206" y="0"/>
                </a:moveTo>
                <a:cubicBezTo>
                  <a:pt x="92" y="0"/>
                  <a:pt x="0" y="92"/>
                  <a:pt x="0" y="206"/>
                </a:cubicBezTo>
                <a:cubicBezTo>
                  <a:pt x="0" y="320"/>
                  <a:pt x="92" y="412"/>
                  <a:pt x="206" y="412"/>
                </a:cubicBezTo>
                <a:cubicBezTo>
                  <a:pt x="320" y="412"/>
                  <a:pt x="412" y="320"/>
                  <a:pt x="412" y="206"/>
                </a:cubicBezTo>
                <a:cubicBezTo>
                  <a:pt x="412" y="92"/>
                  <a:pt x="320" y="0"/>
                  <a:pt x="206" y="0"/>
                </a:cubicBezTo>
                <a:close/>
                <a:moveTo>
                  <a:pt x="171" y="317"/>
                </a:moveTo>
                <a:cubicBezTo>
                  <a:pt x="74" y="220"/>
                  <a:pt x="74" y="220"/>
                  <a:pt x="74" y="220"/>
                </a:cubicBezTo>
                <a:cubicBezTo>
                  <a:pt x="115" y="178"/>
                  <a:pt x="115" y="178"/>
                  <a:pt x="115" y="178"/>
                </a:cubicBezTo>
                <a:cubicBezTo>
                  <a:pt x="171" y="234"/>
                  <a:pt x="171" y="234"/>
                  <a:pt x="171" y="234"/>
                </a:cubicBezTo>
                <a:cubicBezTo>
                  <a:pt x="300" y="105"/>
                  <a:pt x="300" y="105"/>
                  <a:pt x="300" y="105"/>
                </a:cubicBezTo>
                <a:cubicBezTo>
                  <a:pt x="341" y="146"/>
                  <a:pt x="341" y="146"/>
                  <a:pt x="341" y="146"/>
                </a:cubicBezTo>
                <a:cubicBezTo>
                  <a:pt x="171" y="317"/>
                  <a:pt x="171" y="317"/>
                  <a:pt x="171" y="317"/>
                </a:cubicBezTo>
                <a:close/>
              </a:path>
            </a:pathLst>
          </a:custGeom>
          <a:solidFill>
            <a:schemeClr val="accent2"/>
          </a:solidFill>
          <a:ln>
            <a:noFill/>
          </a:ln>
          <a:effectLst>
            <a:outerShdw dist="38100" dir="5400000" algn="ctr" rotWithShape="0">
              <a:srgbClr val="000000">
                <a:alpha val="10000"/>
              </a:srgbClr>
            </a:outerShdw>
          </a:effectLst>
        </p:spPr>
        <p:txBody>
          <a:bodyPr vert="horz" wrap="square" lIns="91440" tIns="45720" rIns="91440" bIns="45720" numCol="1" anchor="t" anchorCtr="0" compatLnSpc="1">
            <a:prstTxWarp prst="textNoShape">
              <a:avLst/>
            </a:prstTxWarp>
          </a:bodyPr>
          <a:lstStyle/>
          <a:p>
            <a:endParaRPr lang="en-US" sz="3200"/>
          </a:p>
        </p:txBody>
      </p:sp>
      <p:sp>
        <p:nvSpPr>
          <p:cNvPr id="23" name="Freeform 222">
            <a:extLst>
              <a:ext uri="{FF2B5EF4-FFF2-40B4-BE49-F238E27FC236}">
                <a16:creationId xmlns:a16="http://schemas.microsoft.com/office/drawing/2014/main" id="{5997ECD1-C826-E613-1B39-73A2F872416C}"/>
              </a:ext>
            </a:extLst>
          </p:cNvPr>
          <p:cNvSpPr>
            <a:spLocks noEditPoints="1"/>
          </p:cNvSpPr>
          <p:nvPr/>
        </p:nvSpPr>
        <p:spPr bwMode="auto">
          <a:xfrm>
            <a:off x="977383" y="5206155"/>
            <a:ext cx="241936" cy="243002"/>
          </a:xfrm>
          <a:custGeom>
            <a:avLst/>
            <a:gdLst>
              <a:gd name="T0" fmla="*/ 206 w 412"/>
              <a:gd name="T1" fmla="*/ 0 h 412"/>
              <a:gd name="T2" fmla="*/ 0 w 412"/>
              <a:gd name="T3" fmla="*/ 206 h 412"/>
              <a:gd name="T4" fmla="*/ 206 w 412"/>
              <a:gd name="T5" fmla="*/ 412 h 412"/>
              <a:gd name="T6" fmla="*/ 412 w 412"/>
              <a:gd name="T7" fmla="*/ 206 h 412"/>
              <a:gd name="T8" fmla="*/ 206 w 412"/>
              <a:gd name="T9" fmla="*/ 0 h 412"/>
              <a:gd name="T10" fmla="*/ 171 w 412"/>
              <a:gd name="T11" fmla="*/ 317 h 412"/>
              <a:gd name="T12" fmla="*/ 74 w 412"/>
              <a:gd name="T13" fmla="*/ 220 h 412"/>
              <a:gd name="T14" fmla="*/ 115 w 412"/>
              <a:gd name="T15" fmla="*/ 178 h 412"/>
              <a:gd name="T16" fmla="*/ 171 w 412"/>
              <a:gd name="T17" fmla="*/ 234 h 412"/>
              <a:gd name="T18" fmla="*/ 300 w 412"/>
              <a:gd name="T19" fmla="*/ 105 h 412"/>
              <a:gd name="T20" fmla="*/ 341 w 412"/>
              <a:gd name="T21" fmla="*/ 146 h 412"/>
              <a:gd name="T22" fmla="*/ 171 w 412"/>
              <a:gd name="T23" fmla="*/ 317 h 4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12" h="412">
                <a:moveTo>
                  <a:pt x="206" y="0"/>
                </a:moveTo>
                <a:cubicBezTo>
                  <a:pt x="92" y="0"/>
                  <a:pt x="0" y="92"/>
                  <a:pt x="0" y="206"/>
                </a:cubicBezTo>
                <a:cubicBezTo>
                  <a:pt x="0" y="320"/>
                  <a:pt x="92" y="412"/>
                  <a:pt x="206" y="412"/>
                </a:cubicBezTo>
                <a:cubicBezTo>
                  <a:pt x="320" y="412"/>
                  <a:pt x="412" y="320"/>
                  <a:pt x="412" y="206"/>
                </a:cubicBezTo>
                <a:cubicBezTo>
                  <a:pt x="412" y="92"/>
                  <a:pt x="320" y="0"/>
                  <a:pt x="206" y="0"/>
                </a:cubicBezTo>
                <a:close/>
                <a:moveTo>
                  <a:pt x="171" y="317"/>
                </a:moveTo>
                <a:cubicBezTo>
                  <a:pt x="74" y="220"/>
                  <a:pt x="74" y="220"/>
                  <a:pt x="74" y="220"/>
                </a:cubicBezTo>
                <a:cubicBezTo>
                  <a:pt x="115" y="178"/>
                  <a:pt x="115" y="178"/>
                  <a:pt x="115" y="178"/>
                </a:cubicBezTo>
                <a:cubicBezTo>
                  <a:pt x="171" y="234"/>
                  <a:pt x="171" y="234"/>
                  <a:pt x="171" y="234"/>
                </a:cubicBezTo>
                <a:cubicBezTo>
                  <a:pt x="300" y="105"/>
                  <a:pt x="300" y="105"/>
                  <a:pt x="300" y="105"/>
                </a:cubicBezTo>
                <a:cubicBezTo>
                  <a:pt x="341" y="146"/>
                  <a:pt x="341" y="146"/>
                  <a:pt x="341" y="146"/>
                </a:cubicBezTo>
                <a:cubicBezTo>
                  <a:pt x="171" y="317"/>
                  <a:pt x="171" y="317"/>
                  <a:pt x="171" y="317"/>
                </a:cubicBezTo>
                <a:close/>
              </a:path>
            </a:pathLst>
          </a:custGeom>
          <a:solidFill>
            <a:schemeClr val="accent2"/>
          </a:solidFill>
          <a:ln>
            <a:noFill/>
          </a:ln>
          <a:effectLst>
            <a:outerShdw dist="38100" dir="5400000" algn="ctr" rotWithShape="0">
              <a:srgbClr val="000000">
                <a:alpha val="10000"/>
              </a:srgbClr>
            </a:outerShdw>
          </a:effectLst>
        </p:spPr>
        <p:txBody>
          <a:bodyPr vert="horz" wrap="square" lIns="91440" tIns="45720" rIns="91440" bIns="45720" numCol="1" anchor="t" anchorCtr="0" compatLnSpc="1">
            <a:prstTxWarp prst="textNoShape">
              <a:avLst/>
            </a:prstTxWarp>
          </a:bodyPr>
          <a:lstStyle/>
          <a:p>
            <a:endParaRPr lang="en-US" sz="3200"/>
          </a:p>
        </p:txBody>
      </p:sp>
      <p:sp>
        <p:nvSpPr>
          <p:cNvPr id="24" name="Freeform 222">
            <a:extLst>
              <a:ext uri="{FF2B5EF4-FFF2-40B4-BE49-F238E27FC236}">
                <a16:creationId xmlns:a16="http://schemas.microsoft.com/office/drawing/2014/main" id="{D9F1F7F5-C805-077E-4A72-23AE7C9B8634}"/>
              </a:ext>
            </a:extLst>
          </p:cNvPr>
          <p:cNvSpPr>
            <a:spLocks noEditPoints="1"/>
          </p:cNvSpPr>
          <p:nvPr/>
        </p:nvSpPr>
        <p:spPr bwMode="auto">
          <a:xfrm>
            <a:off x="977383" y="5607242"/>
            <a:ext cx="241936" cy="243002"/>
          </a:xfrm>
          <a:custGeom>
            <a:avLst/>
            <a:gdLst>
              <a:gd name="T0" fmla="*/ 206 w 412"/>
              <a:gd name="T1" fmla="*/ 0 h 412"/>
              <a:gd name="T2" fmla="*/ 0 w 412"/>
              <a:gd name="T3" fmla="*/ 206 h 412"/>
              <a:gd name="T4" fmla="*/ 206 w 412"/>
              <a:gd name="T5" fmla="*/ 412 h 412"/>
              <a:gd name="T6" fmla="*/ 412 w 412"/>
              <a:gd name="T7" fmla="*/ 206 h 412"/>
              <a:gd name="T8" fmla="*/ 206 w 412"/>
              <a:gd name="T9" fmla="*/ 0 h 412"/>
              <a:gd name="T10" fmla="*/ 171 w 412"/>
              <a:gd name="T11" fmla="*/ 317 h 412"/>
              <a:gd name="T12" fmla="*/ 74 w 412"/>
              <a:gd name="T13" fmla="*/ 220 h 412"/>
              <a:gd name="T14" fmla="*/ 115 w 412"/>
              <a:gd name="T15" fmla="*/ 178 h 412"/>
              <a:gd name="T16" fmla="*/ 171 w 412"/>
              <a:gd name="T17" fmla="*/ 234 h 412"/>
              <a:gd name="T18" fmla="*/ 300 w 412"/>
              <a:gd name="T19" fmla="*/ 105 h 412"/>
              <a:gd name="T20" fmla="*/ 341 w 412"/>
              <a:gd name="T21" fmla="*/ 146 h 412"/>
              <a:gd name="T22" fmla="*/ 171 w 412"/>
              <a:gd name="T23" fmla="*/ 317 h 4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12" h="412">
                <a:moveTo>
                  <a:pt x="206" y="0"/>
                </a:moveTo>
                <a:cubicBezTo>
                  <a:pt x="92" y="0"/>
                  <a:pt x="0" y="92"/>
                  <a:pt x="0" y="206"/>
                </a:cubicBezTo>
                <a:cubicBezTo>
                  <a:pt x="0" y="320"/>
                  <a:pt x="92" y="412"/>
                  <a:pt x="206" y="412"/>
                </a:cubicBezTo>
                <a:cubicBezTo>
                  <a:pt x="320" y="412"/>
                  <a:pt x="412" y="320"/>
                  <a:pt x="412" y="206"/>
                </a:cubicBezTo>
                <a:cubicBezTo>
                  <a:pt x="412" y="92"/>
                  <a:pt x="320" y="0"/>
                  <a:pt x="206" y="0"/>
                </a:cubicBezTo>
                <a:close/>
                <a:moveTo>
                  <a:pt x="171" y="317"/>
                </a:moveTo>
                <a:cubicBezTo>
                  <a:pt x="74" y="220"/>
                  <a:pt x="74" y="220"/>
                  <a:pt x="74" y="220"/>
                </a:cubicBezTo>
                <a:cubicBezTo>
                  <a:pt x="115" y="178"/>
                  <a:pt x="115" y="178"/>
                  <a:pt x="115" y="178"/>
                </a:cubicBezTo>
                <a:cubicBezTo>
                  <a:pt x="171" y="234"/>
                  <a:pt x="171" y="234"/>
                  <a:pt x="171" y="234"/>
                </a:cubicBezTo>
                <a:cubicBezTo>
                  <a:pt x="300" y="105"/>
                  <a:pt x="300" y="105"/>
                  <a:pt x="300" y="105"/>
                </a:cubicBezTo>
                <a:cubicBezTo>
                  <a:pt x="341" y="146"/>
                  <a:pt x="341" y="146"/>
                  <a:pt x="341" y="146"/>
                </a:cubicBezTo>
                <a:cubicBezTo>
                  <a:pt x="171" y="317"/>
                  <a:pt x="171" y="317"/>
                  <a:pt x="171" y="317"/>
                </a:cubicBezTo>
                <a:close/>
              </a:path>
            </a:pathLst>
          </a:custGeom>
          <a:solidFill>
            <a:schemeClr val="accent2"/>
          </a:solidFill>
          <a:ln>
            <a:noFill/>
          </a:ln>
          <a:effectLst>
            <a:outerShdw dist="38100" dir="5400000" algn="ctr" rotWithShape="0">
              <a:srgbClr val="000000">
                <a:alpha val="10000"/>
              </a:srgbClr>
            </a:outerShdw>
          </a:effectLst>
        </p:spPr>
        <p:txBody>
          <a:bodyPr vert="horz" wrap="square" lIns="91440" tIns="45720" rIns="91440" bIns="45720" numCol="1" anchor="t" anchorCtr="0" compatLnSpc="1">
            <a:prstTxWarp prst="textNoShape">
              <a:avLst/>
            </a:prstTxWarp>
          </a:bodyPr>
          <a:lstStyle/>
          <a:p>
            <a:endParaRPr lang="en-US" sz="3200"/>
          </a:p>
        </p:txBody>
      </p:sp>
      <p:pic>
        <p:nvPicPr>
          <p:cNvPr id="3" name="Picture 2" descr="A group of cell phones&#10;&#10;Description automatically generated with medium confidence">
            <a:extLst>
              <a:ext uri="{FF2B5EF4-FFF2-40B4-BE49-F238E27FC236}">
                <a16:creationId xmlns:a16="http://schemas.microsoft.com/office/drawing/2014/main" id="{151BDB20-D44F-7ABA-78C1-DF78EA03901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839348" y="1923753"/>
            <a:ext cx="6009018" cy="4006012"/>
          </a:xfrm>
          <a:prstGeom prst="rect">
            <a:avLst/>
          </a:prstGeom>
        </p:spPr>
      </p:pic>
    </p:spTree>
    <p:extLst>
      <p:ext uri="{BB962C8B-B14F-4D97-AF65-F5344CB8AC3E}">
        <p14:creationId xmlns:p14="http://schemas.microsoft.com/office/powerpoint/2010/main" val="1313941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0-#ppt_w/2"/>
                                          </p:val>
                                        </p:tav>
                                        <p:tav tm="100000">
                                          <p:val>
                                            <p:strVal val="#ppt_x"/>
                                          </p:val>
                                        </p:tav>
                                      </p:tavLst>
                                    </p:anim>
                                    <p:anim calcmode="lin" valueType="num">
                                      <p:cBhvr additive="base">
                                        <p:cTn id="8" dur="500" fill="hold"/>
                                        <p:tgtEl>
                                          <p:spTgt spid="6"/>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0-#ppt_w/2"/>
                                          </p:val>
                                        </p:tav>
                                        <p:tav tm="100000">
                                          <p:val>
                                            <p:strVal val="#ppt_x"/>
                                          </p:val>
                                        </p:tav>
                                      </p:tavLst>
                                    </p:anim>
                                    <p:anim calcmode="lin" valueType="num">
                                      <p:cBhvr additive="base">
                                        <p:cTn id="12" dur="500" fill="hold"/>
                                        <p:tgtEl>
                                          <p:spTgt spid="11"/>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12"/>
                                        </p:tgtEl>
                                        <p:attrNameLst>
                                          <p:attrName>style.visibility</p:attrName>
                                        </p:attrNameLst>
                                      </p:cBhvr>
                                      <p:to>
                                        <p:strVal val="visible"/>
                                      </p:to>
                                    </p:set>
                                    <p:anim calcmode="lin" valueType="num">
                                      <p:cBhvr additive="base">
                                        <p:cTn id="15" dur="500" fill="hold"/>
                                        <p:tgtEl>
                                          <p:spTgt spid="12"/>
                                        </p:tgtEl>
                                        <p:attrNameLst>
                                          <p:attrName>ppt_x</p:attrName>
                                        </p:attrNameLst>
                                      </p:cBhvr>
                                      <p:tavLst>
                                        <p:tav tm="0">
                                          <p:val>
                                            <p:strVal val="0-#ppt_w/2"/>
                                          </p:val>
                                        </p:tav>
                                        <p:tav tm="100000">
                                          <p:val>
                                            <p:strVal val="#ppt_x"/>
                                          </p:val>
                                        </p:tav>
                                      </p:tavLst>
                                    </p:anim>
                                    <p:anim calcmode="lin" valueType="num">
                                      <p:cBhvr additive="base">
                                        <p:cTn id="16" dur="500" fill="hold"/>
                                        <p:tgtEl>
                                          <p:spTgt spid="12"/>
                                        </p:tgtEl>
                                        <p:attrNameLst>
                                          <p:attrName>ppt_y</p:attrName>
                                        </p:attrNameLst>
                                      </p:cBhvr>
                                      <p:tavLst>
                                        <p:tav tm="0">
                                          <p:val>
                                            <p:strVal val="#ppt_y"/>
                                          </p:val>
                                        </p:tav>
                                        <p:tav tm="100000">
                                          <p:val>
                                            <p:strVal val="#ppt_y"/>
                                          </p:val>
                                        </p:tav>
                                      </p:tavLst>
                                    </p:anim>
                                  </p:childTnLst>
                                </p:cTn>
                              </p:par>
                              <p:par>
                                <p:cTn id="17" presetID="2" presetClass="entr" presetSubtype="8" fill="hold" grpId="0" nodeType="withEffect">
                                  <p:stCondLst>
                                    <p:cond delay="0"/>
                                  </p:stCondLst>
                                  <p:childTnLst>
                                    <p:set>
                                      <p:cBhvr>
                                        <p:cTn id="18" dur="1" fill="hold">
                                          <p:stCondLst>
                                            <p:cond delay="0"/>
                                          </p:stCondLst>
                                        </p:cTn>
                                        <p:tgtEl>
                                          <p:spTgt spid="13"/>
                                        </p:tgtEl>
                                        <p:attrNameLst>
                                          <p:attrName>style.visibility</p:attrName>
                                        </p:attrNameLst>
                                      </p:cBhvr>
                                      <p:to>
                                        <p:strVal val="visible"/>
                                      </p:to>
                                    </p:set>
                                    <p:anim calcmode="lin" valueType="num">
                                      <p:cBhvr additive="base">
                                        <p:cTn id="19" dur="500" fill="hold"/>
                                        <p:tgtEl>
                                          <p:spTgt spid="13"/>
                                        </p:tgtEl>
                                        <p:attrNameLst>
                                          <p:attrName>ppt_x</p:attrName>
                                        </p:attrNameLst>
                                      </p:cBhvr>
                                      <p:tavLst>
                                        <p:tav tm="0">
                                          <p:val>
                                            <p:strVal val="0-#ppt_w/2"/>
                                          </p:val>
                                        </p:tav>
                                        <p:tav tm="100000">
                                          <p:val>
                                            <p:strVal val="#ppt_x"/>
                                          </p:val>
                                        </p:tav>
                                      </p:tavLst>
                                    </p:anim>
                                    <p:anim calcmode="lin" valueType="num">
                                      <p:cBhvr additive="base">
                                        <p:cTn id="20" dur="500" fill="hold"/>
                                        <p:tgtEl>
                                          <p:spTgt spid="13"/>
                                        </p:tgtEl>
                                        <p:attrNameLst>
                                          <p:attrName>ppt_y</p:attrName>
                                        </p:attrNameLst>
                                      </p:cBhvr>
                                      <p:tavLst>
                                        <p:tav tm="0">
                                          <p:val>
                                            <p:strVal val="#ppt_y"/>
                                          </p:val>
                                        </p:tav>
                                        <p:tav tm="100000">
                                          <p:val>
                                            <p:strVal val="#ppt_y"/>
                                          </p:val>
                                        </p:tav>
                                      </p:tavLst>
                                    </p:anim>
                                  </p:childTnLst>
                                </p:cTn>
                              </p:par>
                              <p:par>
                                <p:cTn id="21" presetID="2" presetClass="entr" presetSubtype="8" fill="hold" grpId="0" nodeType="withEffect">
                                  <p:stCondLst>
                                    <p:cond delay="0"/>
                                  </p:stCondLst>
                                  <p:childTnLst>
                                    <p:set>
                                      <p:cBhvr>
                                        <p:cTn id="22" dur="1" fill="hold">
                                          <p:stCondLst>
                                            <p:cond delay="0"/>
                                          </p:stCondLst>
                                        </p:cTn>
                                        <p:tgtEl>
                                          <p:spTgt spid="14"/>
                                        </p:tgtEl>
                                        <p:attrNameLst>
                                          <p:attrName>style.visibility</p:attrName>
                                        </p:attrNameLst>
                                      </p:cBhvr>
                                      <p:to>
                                        <p:strVal val="visible"/>
                                      </p:to>
                                    </p:set>
                                    <p:anim calcmode="lin" valueType="num">
                                      <p:cBhvr additive="base">
                                        <p:cTn id="23" dur="500" fill="hold"/>
                                        <p:tgtEl>
                                          <p:spTgt spid="14"/>
                                        </p:tgtEl>
                                        <p:attrNameLst>
                                          <p:attrName>ppt_x</p:attrName>
                                        </p:attrNameLst>
                                      </p:cBhvr>
                                      <p:tavLst>
                                        <p:tav tm="0">
                                          <p:val>
                                            <p:strVal val="0-#ppt_w/2"/>
                                          </p:val>
                                        </p:tav>
                                        <p:tav tm="100000">
                                          <p:val>
                                            <p:strVal val="#ppt_x"/>
                                          </p:val>
                                        </p:tav>
                                      </p:tavLst>
                                    </p:anim>
                                    <p:anim calcmode="lin" valueType="num">
                                      <p:cBhvr additive="base">
                                        <p:cTn id="24" dur="500" fill="hold"/>
                                        <p:tgtEl>
                                          <p:spTgt spid="14"/>
                                        </p:tgtEl>
                                        <p:attrNameLst>
                                          <p:attrName>ppt_y</p:attrName>
                                        </p:attrNameLst>
                                      </p:cBhvr>
                                      <p:tavLst>
                                        <p:tav tm="0">
                                          <p:val>
                                            <p:strVal val="#ppt_y"/>
                                          </p:val>
                                        </p:tav>
                                        <p:tav tm="100000">
                                          <p:val>
                                            <p:strVal val="#ppt_y"/>
                                          </p:val>
                                        </p:tav>
                                      </p:tavLst>
                                    </p:anim>
                                  </p:childTnLst>
                                </p:cTn>
                              </p:par>
                              <p:par>
                                <p:cTn id="25" presetID="2" presetClass="entr" presetSubtype="8" fill="hold" grpId="0" nodeType="withEffect">
                                  <p:stCondLst>
                                    <p:cond delay="0"/>
                                  </p:stCondLst>
                                  <p:childTnLst>
                                    <p:set>
                                      <p:cBhvr>
                                        <p:cTn id="26" dur="1" fill="hold">
                                          <p:stCondLst>
                                            <p:cond delay="0"/>
                                          </p:stCondLst>
                                        </p:cTn>
                                        <p:tgtEl>
                                          <p:spTgt spid="21"/>
                                        </p:tgtEl>
                                        <p:attrNameLst>
                                          <p:attrName>style.visibility</p:attrName>
                                        </p:attrNameLst>
                                      </p:cBhvr>
                                      <p:to>
                                        <p:strVal val="visible"/>
                                      </p:to>
                                    </p:set>
                                    <p:anim calcmode="lin" valueType="num">
                                      <p:cBhvr additive="base">
                                        <p:cTn id="27" dur="500" fill="hold"/>
                                        <p:tgtEl>
                                          <p:spTgt spid="21"/>
                                        </p:tgtEl>
                                        <p:attrNameLst>
                                          <p:attrName>ppt_x</p:attrName>
                                        </p:attrNameLst>
                                      </p:cBhvr>
                                      <p:tavLst>
                                        <p:tav tm="0">
                                          <p:val>
                                            <p:strVal val="0-#ppt_w/2"/>
                                          </p:val>
                                        </p:tav>
                                        <p:tav tm="100000">
                                          <p:val>
                                            <p:strVal val="#ppt_x"/>
                                          </p:val>
                                        </p:tav>
                                      </p:tavLst>
                                    </p:anim>
                                    <p:anim calcmode="lin" valueType="num">
                                      <p:cBhvr additive="base">
                                        <p:cTn id="28" dur="500" fill="hold"/>
                                        <p:tgtEl>
                                          <p:spTgt spid="21"/>
                                        </p:tgtEl>
                                        <p:attrNameLst>
                                          <p:attrName>ppt_y</p:attrName>
                                        </p:attrNameLst>
                                      </p:cBhvr>
                                      <p:tavLst>
                                        <p:tav tm="0">
                                          <p:val>
                                            <p:strVal val="#ppt_y"/>
                                          </p:val>
                                        </p:tav>
                                        <p:tav tm="100000">
                                          <p:val>
                                            <p:strVal val="#ppt_y"/>
                                          </p:val>
                                        </p:tav>
                                      </p:tavLst>
                                    </p:anim>
                                  </p:childTnLst>
                                </p:cTn>
                              </p:par>
                              <p:par>
                                <p:cTn id="29" presetID="2" presetClass="entr" presetSubtype="8" fill="hold" grpId="0" nodeType="withEffect">
                                  <p:stCondLst>
                                    <p:cond delay="0"/>
                                  </p:stCondLst>
                                  <p:childTnLst>
                                    <p:set>
                                      <p:cBhvr>
                                        <p:cTn id="30" dur="1" fill="hold">
                                          <p:stCondLst>
                                            <p:cond delay="0"/>
                                          </p:stCondLst>
                                        </p:cTn>
                                        <p:tgtEl>
                                          <p:spTgt spid="22"/>
                                        </p:tgtEl>
                                        <p:attrNameLst>
                                          <p:attrName>style.visibility</p:attrName>
                                        </p:attrNameLst>
                                      </p:cBhvr>
                                      <p:to>
                                        <p:strVal val="visible"/>
                                      </p:to>
                                    </p:set>
                                    <p:anim calcmode="lin" valueType="num">
                                      <p:cBhvr additive="base">
                                        <p:cTn id="31" dur="500" fill="hold"/>
                                        <p:tgtEl>
                                          <p:spTgt spid="22"/>
                                        </p:tgtEl>
                                        <p:attrNameLst>
                                          <p:attrName>ppt_x</p:attrName>
                                        </p:attrNameLst>
                                      </p:cBhvr>
                                      <p:tavLst>
                                        <p:tav tm="0">
                                          <p:val>
                                            <p:strVal val="0-#ppt_w/2"/>
                                          </p:val>
                                        </p:tav>
                                        <p:tav tm="100000">
                                          <p:val>
                                            <p:strVal val="#ppt_x"/>
                                          </p:val>
                                        </p:tav>
                                      </p:tavLst>
                                    </p:anim>
                                    <p:anim calcmode="lin" valueType="num">
                                      <p:cBhvr additive="base">
                                        <p:cTn id="32" dur="500" fill="hold"/>
                                        <p:tgtEl>
                                          <p:spTgt spid="22"/>
                                        </p:tgtEl>
                                        <p:attrNameLst>
                                          <p:attrName>ppt_y</p:attrName>
                                        </p:attrNameLst>
                                      </p:cBhvr>
                                      <p:tavLst>
                                        <p:tav tm="0">
                                          <p:val>
                                            <p:strVal val="#ppt_y"/>
                                          </p:val>
                                        </p:tav>
                                        <p:tav tm="100000">
                                          <p:val>
                                            <p:strVal val="#ppt_y"/>
                                          </p:val>
                                        </p:tav>
                                      </p:tavLst>
                                    </p:anim>
                                  </p:childTnLst>
                                </p:cTn>
                              </p:par>
                              <p:par>
                                <p:cTn id="33" presetID="2" presetClass="entr" presetSubtype="8" fill="hold" grpId="0" nodeType="withEffect">
                                  <p:stCondLst>
                                    <p:cond delay="0"/>
                                  </p:stCondLst>
                                  <p:childTnLst>
                                    <p:set>
                                      <p:cBhvr>
                                        <p:cTn id="34" dur="1" fill="hold">
                                          <p:stCondLst>
                                            <p:cond delay="0"/>
                                          </p:stCondLst>
                                        </p:cTn>
                                        <p:tgtEl>
                                          <p:spTgt spid="23"/>
                                        </p:tgtEl>
                                        <p:attrNameLst>
                                          <p:attrName>style.visibility</p:attrName>
                                        </p:attrNameLst>
                                      </p:cBhvr>
                                      <p:to>
                                        <p:strVal val="visible"/>
                                      </p:to>
                                    </p:set>
                                    <p:anim calcmode="lin" valueType="num">
                                      <p:cBhvr additive="base">
                                        <p:cTn id="35" dur="500" fill="hold"/>
                                        <p:tgtEl>
                                          <p:spTgt spid="23"/>
                                        </p:tgtEl>
                                        <p:attrNameLst>
                                          <p:attrName>ppt_x</p:attrName>
                                        </p:attrNameLst>
                                      </p:cBhvr>
                                      <p:tavLst>
                                        <p:tav tm="0">
                                          <p:val>
                                            <p:strVal val="0-#ppt_w/2"/>
                                          </p:val>
                                        </p:tav>
                                        <p:tav tm="100000">
                                          <p:val>
                                            <p:strVal val="#ppt_x"/>
                                          </p:val>
                                        </p:tav>
                                      </p:tavLst>
                                    </p:anim>
                                    <p:anim calcmode="lin" valueType="num">
                                      <p:cBhvr additive="base">
                                        <p:cTn id="36" dur="500" fill="hold"/>
                                        <p:tgtEl>
                                          <p:spTgt spid="23"/>
                                        </p:tgtEl>
                                        <p:attrNameLst>
                                          <p:attrName>ppt_y</p:attrName>
                                        </p:attrNameLst>
                                      </p:cBhvr>
                                      <p:tavLst>
                                        <p:tav tm="0">
                                          <p:val>
                                            <p:strVal val="#ppt_y"/>
                                          </p:val>
                                        </p:tav>
                                        <p:tav tm="100000">
                                          <p:val>
                                            <p:strVal val="#ppt_y"/>
                                          </p:val>
                                        </p:tav>
                                      </p:tavLst>
                                    </p:anim>
                                  </p:childTnLst>
                                </p:cTn>
                              </p:par>
                              <p:par>
                                <p:cTn id="37" presetID="2" presetClass="entr" presetSubtype="8" fill="hold" grpId="0" nodeType="withEffect">
                                  <p:stCondLst>
                                    <p:cond delay="0"/>
                                  </p:stCondLst>
                                  <p:childTnLst>
                                    <p:set>
                                      <p:cBhvr>
                                        <p:cTn id="38" dur="1" fill="hold">
                                          <p:stCondLst>
                                            <p:cond delay="0"/>
                                          </p:stCondLst>
                                        </p:cTn>
                                        <p:tgtEl>
                                          <p:spTgt spid="24"/>
                                        </p:tgtEl>
                                        <p:attrNameLst>
                                          <p:attrName>style.visibility</p:attrName>
                                        </p:attrNameLst>
                                      </p:cBhvr>
                                      <p:to>
                                        <p:strVal val="visible"/>
                                      </p:to>
                                    </p:set>
                                    <p:anim calcmode="lin" valueType="num">
                                      <p:cBhvr additive="base">
                                        <p:cTn id="39" dur="500" fill="hold"/>
                                        <p:tgtEl>
                                          <p:spTgt spid="24"/>
                                        </p:tgtEl>
                                        <p:attrNameLst>
                                          <p:attrName>ppt_x</p:attrName>
                                        </p:attrNameLst>
                                      </p:cBhvr>
                                      <p:tavLst>
                                        <p:tav tm="0">
                                          <p:val>
                                            <p:strVal val="0-#ppt_w/2"/>
                                          </p:val>
                                        </p:tav>
                                        <p:tav tm="100000">
                                          <p:val>
                                            <p:strVal val="#ppt_x"/>
                                          </p:val>
                                        </p:tav>
                                      </p:tavLst>
                                    </p:anim>
                                    <p:anim calcmode="lin" valueType="num">
                                      <p:cBhvr additive="base">
                                        <p:cTn id="40" dur="500" fill="hold"/>
                                        <p:tgtEl>
                                          <p:spTgt spid="24"/>
                                        </p:tgtEl>
                                        <p:attrNameLst>
                                          <p:attrName>ppt_y</p:attrName>
                                        </p:attrNameLst>
                                      </p:cBhvr>
                                      <p:tavLst>
                                        <p:tav tm="0">
                                          <p:val>
                                            <p:strVal val="#ppt_y"/>
                                          </p:val>
                                        </p:tav>
                                        <p:tav tm="100000">
                                          <p:val>
                                            <p:strVal val="#ppt_y"/>
                                          </p:val>
                                        </p:tav>
                                      </p:tavLst>
                                    </p:anim>
                                  </p:childTnLst>
                                </p:cTn>
                              </p:par>
                              <p:par>
                                <p:cTn id="41" presetID="2" presetClass="entr" presetSubtype="8" fill="hold" grpId="0" nodeType="withEffect">
                                  <p:stCondLst>
                                    <p:cond delay="0"/>
                                  </p:stCondLst>
                                  <p:childTnLst>
                                    <p:set>
                                      <p:cBhvr>
                                        <p:cTn id="42" dur="1" fill="hold">
                                          <p:stCondLst>
                                            <p:cond delay="0"/>
                                          </p:stCondLst>
                                        </p:cTn>
                                        <p:tgtEl>
                                          <p:spTgt spid="517">
                                            <p:txEl>
                                              <p:pRg st="0" end="0"/>
                                            </p:txEl>
                                          </p:spTgt>
                                        </p:tgtEl>
                                        <p:attrNameLst>
                                          <p:attrName>style.visibility</p:attrName>
                                        </p:attrNameLst>
                                      </p:cBhvr>
                                      <p:to>
                                        <p:strVal val="visible"/>
                                      </p:to>
                                    </p:set>
                                    <p:anim calcmode="lin" valueType="num">
                                      <p:cBhvr additive="base">
                                        <p:cTn id="43" dur="500" fill="hold"/>
                                        <p:tgtEl>
                                          <p:spTgt spid="517">
                                            <p:txEl>
                                              <p:pRg st="0" end="0"/>
                                            </p:txEl>
                                          </p:spTgt>
                                        </p:tgtEl>
                                        <p:attrNameLst>
                                          <p:attrName>ppt_x</p:attrName>
                                        </p:attrNameLst>
                                      </p:cBhvr>
                                      <p:tavLst>
                                        <p:tav tm="0">
                                          <p:val>
                                            <p:strVal val="0-#ppt_w/2"/>
                                          </p:val>
                                        </p:tav>
                                        <p:tav tm="100000">
                                          <p:val>
                                            <p:strVal val="#ppt_x"/>
                                          </p:val>
                                        </p:tav>
                                      </p:tavLst>
                                    </p:anim>
                                    <p:anim calcmode="lin" valueType="num">
                                      <p:cBhvr additive="base">
                                        <p:cTn id="44" dur="500" fill="hold"/>
                                        <p:tgtEl>
                                          <p:spTgt spid="517">
                                            <p:txEl>
                                              <p:pRg st="0" end="0"/>
                                            </p:txEl>
                                          </p:spTgt>
                                        </p:tgtEl>
                                        <p:attrNameLst>
                                          <p:attrName>ppt_y</p:attrName>
                                        </p:attrNameLst>
                                      </p:cBhvr>
                                      <p:tavLst>
                                        <p:tav tm="0">
                                          <p:val>
                                            <p:strVal val="#ppt_y"/>
                                          </p:val>
                                        </p:tav>
                                        <p:tav tm="100000">
                                          <p:val>
                                            <p:strVal val="#ppt_y"/>
                                          </p:val>
                                        </p:tav>
                                      </p:tavLst>
                                    </p:anim>
                                  </p:childTnLst>
                                </p:cTn>
                              </p:par>
                              <p:par>
                                <p:cTn id="45" presetID="2" presetClass="entr" presetSubtype="8" fill="hold" grpId="0" nodeType="withEffect">
                                  <p:stCondLst>
                                    <p:cond delay="0"/>
                                  </p:stCondLst>
                                  <p:childTnLst>
                                    <p:set>
                                      <p:cBhvr>
                                        <p:cTn id="46" dur="1" fill="hold">
                                          <p:stCondLst>
                                            <p:cond delay="0"/>
                                          </p:stCondLst>
                                        </p:cTn>
                                        <p:tgtEl>
                                          <p:spTgt spid="517">
                                            <p:txEl>
                                              <p:pRg st="1" end="1"/>
                                            </p:txEl>
                                          </p:spTgt>
                                        </p:tgtEl>
                                        <p:attrNameLst>
                                          <p:attrName>style.visibility</p:attrName>
                                        </p:attrNameLst>
                                      </p:cBhvr>
                                      <p:to>
                                        <p:strVal val="visible"/>
                                      </p:to>
                                    </p:set>
                                    <p:anim calcmode="lin" valueType="num">
                                      <p:cBhvr additive="base">
                                        <p:cTn id="47" dur="500" fill="hold"/>
                                        <p:tgtEl>
                                          <p:spTgt spid="517">
                                            <p:txEl>
                                              <p:pRg st="1" end="1"/>
                                            </p:txEl>
                                          </p:spTgt>
                                        </p:tgtEl>
                                        <p:attrNameLst>
                                          <p:attrName>ppt_x</p:attrName>
                                        </p:attrNameLst>
                                      </p:cBhvr>
                                      <p:tavLst>
                                        <p:tav tm="0">
                                          <p:val>
                                            <p:strVal val="0-#ppt_w/2"/>
                                          </p:val>
                                        </p:tav>
                                        <p:tav tm="100000">
                                          <p:val>
                                            <p:strVal val="#ppt_x"/>
                                          </p:val>
                                        </p:tav>
                                      </p:tavLst>
                                    </p:anim>
                                    <p:anim calcmode="lin" valueType="num">
                                      <p:cBhvr additive="base">
                                        <p:cTn id="48" dur="500" fill="hold"/>
                                        <p:tgtEl>
                                          <p:spTgt spid="517">
                                            <p:txEl>
                                              <p:pRg st="1" end="1"/>
                                            </p:txEl>
                                          </p:spTgt>
                                        </p:tgtEl>
                                        <p:attrNameLst>
                                          <p:attrName>ppt_y</p:attrName>
                                        </p:attrNameLst>
                                      </p:cBhvr>
                                      <p:tavLst>
                                        <p:tav tm="0">
                                          <p:val>
                                            <p:strVal val="#ppt_y"/>
                                          </p:val>
                                        </p:tav>
                                        <p:tav tm="100000">
                                          <p:val>
                                            <p:strVal val="#ppt_y"/>
                                          </p:val>
                                        </p:tav>
                                      </p:tavLst>
                                    </p:anim>
                                  </p:childTnLst>
                                </p:cTn>
                              </p:par>
                              <p:par>
                                <p:cTn id="49" presetID="2" presetClass="entr" presetSubtype="8" fill="hold" grpId="0" nodeType="withEffect">
                                  <p:stCondLst>
                                    <p:cond delay="0"/>
                                  </p:stCondLst>
                                  <p:childTnLst>
                                    <p:set>
                                      <p:cBhvr>
                                        <p:cTn id="50" dur="1" fill="hold">
                                          <p:stCondLst>
                                            <p:cond delay="0"/>
                                          </p:stCondLst>
                                        </p:cTn>
                                        <p:tgtEl>
                                          <p:spTgt spid="517">
                                            <p:txEl>
                                              <p:pRg st="2" end="2"/>
                                            </p:txEl>
                                          </p:spTgt>
                                        </p:tgtEl>
                                        <p:attrNameLst>
                                          <p:attrName>style.visibility</p:attrName>
                                        </p:attrNameLst>
                                      </p:cBhvr>
                                      <p:to>
                                        <p:strVal val="visible"/>
                                      </p:to>
                                    </p:set>
                                    <p:anim calcmode="lin" valueType="num">
                                      <p:cBhvr additive="base">
                                        <p:cTn id="51" dur="500" fill="hold"/>
                                        <p:tgtEl>
                                          <p:spTgt spid="517">
                                            <p:txEl>
                                              <p:pRg st="2" end="2"/>
                                            </p:txEl>
                                          </p:spTgt>
                                        </p:tgtEl>
                                        <p:attrNameLst>
                                          <p:attrName>ppt_x</p:attrName>
                                        </p:attrNameLst>
                                      </p:cBhvr>
                                      <p:tavLst>
                                        <p:tav tm="0">
                                          <p:val>
                                            <p:strVal val="0-#ppt_w/2"/>
                                          </p:val>
                                        </p:tav>
                                        <p:tav tm="100000">
                                          <p:val>
                                            <p:strVal val="#ppt_x"/>
                                          </p:val>
                                        </p:tav>
                                      </p:tavLst>
                                    </p:anim>
                                    <p:anim calcmode="lin" valueType="num">
                                      <p:cBhvr additive="base">
                                        <p:cTn id="52" dur="500" fill="hold"/>
                                        <p:tgtEl>
                                          <p:spTgt spid="517">
                                            <p:txEl>
                                              <p:pRg st="2" end="2"/>
                                            </p:txEl>
                                          </p:spTgt>
                                        </p:tgtEl>
                                        <p:attrNameLst>
                                          <p:attrName>ppt_y</p:attrName>
                                        </p:attrNameLst>
                                      </p:cBhvr>
                                      <p:tavLst>
                                        <p:tav tm="0">
                                          <p:val>
                                            <p:strVal val="#ppt_y"/>
                                          </p:val>
                                        </p:tav>
                                        <p:tav tm="100000">
                                          <p:val>
                                            <p:strVal val="#ppt_y"/>
                                          </p:val>
                                        </p:tav>
                                      </p:tavLst>
                                    </p:anim>
                                  </p:childTnLst>
                                </p:cTn>
                              </p:par>
                              <p:par>
                                <p:cTn id="53" presetID="2" presetClass="entr" presetSubtype="8" fill="hold" grpId="0" nodeType="withEffect">
                                  <p:stCondLst>
                                    <p:cond delay="0"/>
                                  </p:stCondLst>
                                  <p:childTnLst>
                                    <p:set>
                                      <p:cBhvr>
                                        <p:cTn id="54" dur="1" fill="hold">
                                          <p:stCondLst>
                                            <p:cond delay="0"/>
                                          </p:stCondLst>
                                        </p:cTn>
                                        <p:tgtEl>
                                          <p:spTgt spid="517">
                                            <p:txEl>
                                              <p:pRg st="3" end="3"/>
                                            </p:txEl>
                                          </p:spTgt>
                                        </p:tgtEl>
                                        <p:attrNameLst>
                                          <p:attrName>style.visibility</p:attrName>
                                        </p:attrNameLst>
                                      </p:cBhvr>
                                      <p:to>
                                        <p:strVal val="visible"/>
                                      </p:to>
                                    </p:set>
                                    <p:anim calcmode="lin" valueType="num">
                                      <p:cBhvr additive="base">
                                        <p:cTn id="55" dur="500" fill="hold"/>
                                        <p:tgtEl>
                                          <p:spTgt spid="517">
                                            <p:txEl>
                                              <p:pRg st="3" end="3"/>
                                            </p:txEl>
                                          </p:spTgt>
                                        </p:tgtEl>
                                        <p:attrNameLst>
                                          <p:attrName>ppt_x</p:attrName>
                                        </p:attrNameLst>
                                      </p:cBhvr>
                                      <p:tavLst>
                                        <p:tav tm="0">
                                          <p:val>
                                            <p:strVal val="0-#ppt_w/2"/>
                                          </p:val>
                                        </p:tav>
                                        <p:tav tm="100000">
                                          <p:val>
                                            <p:strVal val="#ppt_x"/>
                                          </p:val>
                                        </p:tav>
                                      </p:tavLst>
                                    </p:anim>
                                    <p:anim calcmode="lin" valueType="num">
                                      <p:cBhvr additive="base">
                                        <p:cTn id="56" dur="500" fill="hold"/>
                                        <p:tgtEl>
                                          <p:spTgt spid="517">
                                            <p:txEl>
                                              <p:pRg st="3" end="3"/>
                                            </p:txEl>
                                          </p:spTgt>
                                        </p:tgtEl>
                                        <p:attrNameLst>
                                          <p:attrName>ppt_y</p:attrName>
                                        </p:attrNameLst>
                                      </p:cBhvr>
                                      <p:tavLst>
                                        <p:tav tm="0">
                                          <p:val>
                                            <p:strVal val="#ppt_y"/>
                                          </p:val>
                                        </p:tav>
                                        <p:tav tm="100000">
                                          <p:val>
                                            <p:strVal val="#ppt_y"/>
                                          </p:val>
                                        </p:tav>
                                      </p:tavLst>
                                    </p:anim>
                                  </p:childTnLst>
                                </p:cTn>
                              </p:par>
                              <p:par>
                                <p:cTn id="57" presetID="2" presetClass="entr" presetSubtype="8" fill="hold" grpId="0" nodeType="withEffect">
                                  <p:stCondLst>
                                    <p:cond delay="0"/>
                                  </p:stCondLst>
                                  <p:childTnLst>
                                    <p:set>
                                      <p:cBhvr>
                                        <p:cTn id="58" dur="1" fill="hold">
                                          <p:stCondLst>
                                            <p:cond delay="0"/>
                                          </p:stCondLst>
                                        </p:cTn>
                                        <p:tgtEl>
                                          <p:spTgt spid="517">
                                            <p:txEl>
                                              <p:pRg st="4" end="4"/>
                                            </p:txEl>
                                          </p:spTgt>
                                        </p:tgtEl>
                                        <p:attrNameLst>
                                          <p:attrName>style.visibility</p:attrName>
                                        </p:attrNameLst>
                                      </p:cBhvr>
                                      <p:to>
                                        <p:strVal val="visible"/>
                                      </p:to>
                                    </p:set>
                                    <p:anim calcmode="lin" valueType="num">
                                      <p:cBhvr additive="base">
                                        <p:cTn id="59" dur="500" fill="hold"/>
                                        <p:tgtEl>
                                          <p:spTgt spid="517">
                                            <p:txEl>
                                              <p:pRg st="4" end="4"/>
                                            </p:txEl>
                                          </p:spTgt>
                                        </p:tgtEl>
                                        <p:attrNameLst>
                                          <p:attrName>ppt_x</p:attrName>
                                        </p:attrNameLst>
                                      </p:cBhvr>
                                      <p:tavLst>
                                        <p:tav tm="0">
                                          <p:val>
                                            <p:strVal val="0-#ppt_w/2"/>
                                          </p:val>
                                        </p:tav>
                                        <p:tav tm="100000">
                                          <p:val>
                                            <p:strVal val="#ppt_x"/>
                                          </p:val>
                                        </p:tav>
                                      </p:tavLst>
                                    </p:anim>
                                    <p:anim calcmode="lin" valueType="num">
                                      <p:cBhvr additive="base">
                                        <p:cTn id="60" dur="500" fill="hold"/>
                                        <p:tgtEl>
                                          <p:spTgt spid="517">
                                            <p:txEl>
                                              <p:pRg st="4" end="4"/>
                                            </p:txEl>
                                          </p:spTgt>
                                        </p:tgtEl>
                                        <p:attrNameLst>
                                          <p:attrName>ppt_y</p:attrName>
                                        </p:attrNameLst>
                                      </p:cBhvr>
                                      <p:tavLst>
                                        <p:tav tm="0">
                                          <p:val>
                                            <p:strVal val="#ppt_y"/>
                                          </p:val>
                                        </p:tav>
                                        <p:tav tm="100000">
                                          <p:val>
                                            <p:strVal val="#ppt_y"/>
                                          </p:val>
                                        </p:tav>
                                      </p:tavLst>
                                    </p:anim>
                                  </p:childTnLst>
                                </p:cTn>
                              </p:par>
                              <p:par>
                                <p:cTn id="61" presetID="2" presetClass="entr" presetSubtype="8" fill="hold" grpId="0" nodeType="withEffect">
                                  <p:stCondLst>
                                    <p:cond delay="0"/>
                                  </p:stCondLst>
                                  <p:childTnLst>
                                    <p:set>
                                      <p:cBhvr>
                                        <p:cTn id="62" dur="1" fill="hold">
                                          <p:stCondLst>
                                            <p:cond delay="0"/>
                                          </p:stCondLst>
                                        </p:cTn>
                                        <p:tgtEl>
                                          <p:spTgt spid="517">
                                            <p:txEl>
                                              <p:pRg st="5" end="5"/>
                                            </p:txEl>
                                          </p:spTgt>
                                        </p:tgtEl>
                                        <p:attrNameLst>
                                          <p:attrName>style.visibility</p:attrName>
                                        </p:attrNameLst>
                                      </p:cBhvr>
                                      <p:to>
                                        <p:strVal val="visible"/>
                                      </p:to>
                                    </p:set>
                                    <p:anim calcmode="lin" valueType="num">
                                      <p:cBhvr additive="base">
                                        <p:cTn id="63" dur="500" fill="hold"/>
                                        <p:tgtEl>
                                          <p:spTgt spid="517">
                                            <p:txEl>
                                              <p:pRg st="5" end="5"/>
                                            </p:txEl>
                                          </p:spTgt>
                                        </p:tgtEl>
                                        <p:attrNameLst>
                                          <p:attrName>ppt_x</p:attrName>
                                        </p:attrNameLst>
                                      </p:cBhvr>
                                      <p:tavLst>
                                        <p:tav tm="0">
                                          <p:val>
                                            <p:strVal val="0-#ppt_w/2"/>
                                          </p:val>
                                        </p:tav>
                                        <p:tav tm="100000">
                                          <p:val>
                                            <p:strVal val="#ppt_x"/>
                                          </p:val>
                                        </p:tav>
                                      </p:tavLst>
                                    </p:anim>
                                    <p:anim calcmode="lin" valueType="num">
                                      <p:cBhvr additive="base">
                                        <p:cTn id="64" dur="500" fill="hold"/>
                                        <p:tgtEl>
                                          <p:spTgt spid="517">
                                            <p:txEl>
                                              <p:pRg st="5" end="5"/>
                                            </p:txEl>
                                          </p:spTgt>
                                        </p:tgtEl>
                                        <p:attrNameLst>
                                          <p:attrName>ppt_y</p:attrName>
                                        </p:attrNameLst>
                                      </p:cBhvr>
                                      <p:tavLst>
                                        <p:tav tm="0">
                                          <p:val>
                                            <p:strVal val="#ppt_y"/>
                                          </p:val>
                                        </p:tav>
                                        <p:tav tm="100000">
                                          <p:val>
                                            <p:strVal val="#ppt_y"/>
                                          </p:val>
                                        </p:tav>
                                      </p:tavLst>
                                    </p:anim>
                                  </p:childTnLst>
                                </p:cTn>
                              </p:par>
                              <p:par>
                                <p:cTn id="65" presetID="2" presetClass="entr" presetSubtype="8" fill="hold" grpId="0" nodeType="withEffect">
                                  <p:stCondLst>
                                    <p:cond delay="0"/>
                                  </p:stCondLst>
                                  <p:childTnLst>
                                    <p:set>
                                      <p:cBhvr>
                                        <p:cTn id="66" dur="1" fill="hold">
                                          <p:stCondLst>
                                            <p:cond delay="0"/>
                                          </p:stCondLst>
                                        </p:cTn>
                                        <p:tgtEl>
                                          <p:spTgt spid="517">
                                            <p:txEl>
                                              <p:pRg st="6" end="6"/>
                                            </p:txEl>
                                          </p:spTgt>
                                        </p:tgtEl>
                                        <p:attrNameLst>
                                          <p:attrName>style.visibility</p:attrName>
                                        </p:attrNameLst>
                                      </p:cBhvr>
                                      <p:to>
                                        <p:strVal val="visible"/>
                                      </p:to>
                                    </p:set>
                                    <p:anim calcmode="lin" valueType="num">
                                      <p:cBhvr additive="base">
                                        <p:cTn id="67" dur="500" fill="hold"/>
                                        <p:tgtEl>
                                          <p:spTgt spid="517">
                                            <p:txEl>
                                              <p:pRg st="6" end="6"/>
                                            </p:txEl>
                                          </p:spTgt>
                                        </p:tgtEl>
                                        <p:attrNameLst>
                                          <p:attrName>ppt_x</p:attrName>
                                        </p:attrNameLst>
                                      </p:cBhvr>
                                      <p:tavLst>
                                        <p:tav tm="0">
                                          <p:val>
                                            <p:strVal val="0-#ppt_w/2"/>
                                          </p:val>
                                        </p:tav>
                                        <p:tav tm="100000">
                                          <p:val>
                                            <p:strVal val="#ppt_x"/>
                                          </p:val>
                                        </p:tav>
                                      </p:tavLst>
                                    </p:anim>
                                    <p:anim calcmode="lin" valueType="num">
                                      <p:cBhvr additive="base">
                                        <p:cTn id="68" dur="500" fill="hold"/>
                                        <p:tgtEl>
                                          <p:spTgt spid="517">
                                            <p:txEl>
                                              <p:pRg st="6" end="6"/>
                                            </p:txEl>
                                          </p:spTgt>
                                        </p:tgtEl>
                                        <p:attrNameLst>
                                          <p:attrName>ppt_y</p:attrName>
                                        </p:attrNameLst>
                                      </p:cBhvr>
                                      <p:tavLst>
                                        <p:tav tm="0">
                                          <p:val>
                                            <p:strVal val="#ppt_y"/>
                                          </p:val>
                                        </p:tav>
                                        <p:tav tm="100000">
                                          <p:val>
                                            <p:strVal val="#ppt_y"/>
                                          </p:val>
                                        </p:tav>
                                      </p:tavLst>
                                    </p:anim>
                                  </p:childTnLst>
                                </p:cTn>
                              </p:par>
                              <p:par>
                                <p:cTn id="69" presetID="2" presetClass="entr" presetSubtype="8" fill="hold" grpId="0" nodeType="withEffect">
                                  <p:stCondLst>
                                    <p:cond delay="0"/>
                                  </p:stCondLst>
                                  <p:childTnLst>
                                    <p:set>
                                      <p:cBhvr>
                                        <p:cTn id="70" dur="1" fill="hold">
                                          <p:stCondLst>
                                            <p:cond delay="0"/>
                                          </p:stCondLst>
                                        </p:cTn>
                                        <p:tgtEl>
                                          <p:spTgt spid="517">
                                            <p:txEl>
                                              <p:pRg st="7" end="7"/>
                                            </p:txEl>
                                          </p:spTgt>
                                        </p:tgtEl>
                                        <p:attrNameLst>
                                          <p:attrName>style.visibility</p:attrName>
                                        </p:attrNameLst>
                                      </p:cBhvr>
                                      <p:to>
                                        <p:strVal val="visible"/>
                                      </p:to>
                                    </p:set>
                                    <p:anim calcmode="lin" valueType="num">
                                      <p:cBhvr additive="base">
                                        <p:cTn id="71" dur="500" fill="hold"/>
                                        <p:tgtEl>
                                          <p:spTgt spid="517">
                                            <p:txEl>
                                              <p:pRg st="7" end="7"/>
                                            </p:txEl>
                                          </p:spTgt>
                                        </p:tgtEl>
                                        <p:attrNameLst>
                                          <p:attrName>ppt_x</p:attrName>
                                        </p:attrNameLst>
                                      </p:cBhvr>
                                      <p:tavLst>
                                        <p:tav tm="0">
                                          <p:val>
                                            <p:strVal val="0-#ppt_w/2"/>
                                          </p:val>
                                        </p:tav>
                                        <p:tav tm="100000">
                                          <p:val>
                                            <p:strVal val="#ppt_x"/>
                                          </p:val>
                                        </p:tav>
                                      </p:tavLst>
                                    </p:anim>
                                    <p:anim calcmode="lin" valueType="num">
                                      <p:cBhvr additive="base">
                                        <p:cTn id="72" dur="500" fill="hold"/>
                                        <p:tgtEl>
                                          <p:spTgt spid="517">
                                            <p:txEl>
                                              <p:pRg st="7" end="7"/>
                                            </p:txEl>
                                          </p:spTgt>
                                        </p:tgtEl>
                                        <p:attrNameLst>
                                          <p:attrName>ppt_y</p:attrName>
                                        </p:attrNameLst>
                                      </p:cBhvr>
                                      <p:tavLst>
                                        <p:tav tm="0">
                                          <p:val>
                                            <p:strVal val="#ppt_y"/>
                                          </p:val>
                                        </p:tav>
                                        <p:tav tm="100000">
                                          <p:val>
                                            <p:strVal val="#ppt_y"/>
                                          </p:val>
                                        </p:tav>
                                      </p:tavLst>
                                    </p:anim>
                                  </p:childTnLst>
                                </p:cTn>
                              </p:par>
                              <p:par>
                                <p:cTn id="73" presetID="2" presetClass="entr" presetSubtype="8" fill="hold" grpId="0" nodeType="withEffect">
                                  <p:stCondLst>
                                    <p:cond delay="0"/>
                                  </p:stCondLst>
                                  <p:childTnLst>
                                    <p:set>
                                      <p:cBhvr>
                                        <p:cTn id="74" dur="1" fill="hold">
                                          <p:stCondLst>
                                            <p:cond delay="0"/>
                                          </p:stCondLst>
                                        </p:cTn>
                                        <p:tgtEl>
                                          <p:spTgt spid="517">
                                            <p:txEl>
                                              <p:pRg st="8" end="8"/>
                                            </p:txEl>
                                          </p:spTgt>
                                        </p:tgtEl>
                                        <p:attrNameLst>
                                          <p:attrName>style.visibility</p:attrName>
                                        </p:attrNameLst>
                                      </p:cBhvr>
                                      <p:to>
                                        <p:strVal val="visible"/>
                                      </p:to>
                                    </p:set>
                                    <p:anim calcmode="lin" valueType="num">
                                      <p:cBhvr additive="base">
                                        <p:cTn id="75" dur="500" fill="hold"/>
                                        <p:tgtEl>
                                          <p:spTgt spid="517">
                                            <p:txEl>
                                              <p:pRg st="8" end="8"/>
                                            </p:txEl>
                                          </p:spTgt>
                                        </p:tgtEl>
                                        <p:attrNameLst>
                                          <p:attrName>ppt_x</p:attrName>
                                        </p:attrNameLst>
                                      </p:cBhvr>
                                      <p:tavLst>
                                        <p:tav tm="0">
                                          <p:val>
                                            <p:strVal val="0-#ppt_w/2"/>
                                          </p:val>
                                        </p:tav>
                                        <p:tav tm="100000">
                                          <p:val>
                                            <p:strVal val="#ppt_x"/>
                                          </p:val>
                                        </p:tav>
                                      </p:tavLst>
                                    </p:anim>
                                    <p:anim calcmode="lin" valueType="num">
                                      <p:cBhvr additive="base">
                                        <p:cTn id="76" dur="500" fill="hold"/>
                                        <p:tgtEl>
                                          <p:spTgt spid="517">
                                            <p:txEl>
                                              <p:pRg st="8" end="8"/>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7" grpId="0" build="p"/>
      <p:bldP spid="6" grpId="0" animBg="1"/>
      <p:bldP spid="11" grpId="0" animBg="1"/>
      <p:bldP spid="12" grpId="0" animBg="1"/>
      <p:bldP spid="13" grpId="0" animBg="1"/>
      <p:bldP spid="14" grpId="0" animBg="1"/>
      <p:bldP spid="21" grpId="0" animBg="1"/>
      <p:bldP spid="22" grpId="0" animBg="1"/>
      <p:bldP spid="23" grpId="0" animBg="1"/>
      <p:bldP spid="24"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515"/>
        <p:cNvGrpSpPr/>
        <p:nvPr/>
      </p:nvGrpSpPr>
      <p:grpSpPr>
        <a:xfrm>
          <a:off x="0" y="0"/>
          <a:ext cx="0" cy="0"/>
          <a:chOff x="0" y="0"/>
          <a:chExt cx="0" cy="0"/>
        </a:xfrm>
      </p:grpSpPr>
      <p:pic>
        <p:nvPicPr>
          <p:cNvPr id="518" name="Google Shape;518;p45"/>
          <p:cNvPicPr preferRelativeResize="0"/>
          <p:nvPr/>
        </p:nvPicPr>
        <p:blipFill>
          <a:blip r:embed="rId3" cstate="screen">
            <a:alphaModFix/>
            <a:extLst>
              <a:ext uri="{28A0092B-C50C-407E-A947-70E740481C1C}">
                <a14:useLocalDpi xmlns:a14="http://schemas.microsoft.com/office/drawing/2010/main"/>
              </a:ext>
            </a:extLst>
          </a:blip>
          <a:stretch>
            <a:fillRect/>
          </a:stretch>
        </p:blipFill>
        <p:spPr>
          <a:xfrm>
            <a:off x="3242948" y="1760286"/>
            <a:ext cx="4870276" cy="4870276"/>
          </a:xfrm>
          <a:prstGeom prst="rect">
            <a:avLst/>
          </a:prstGeom>
          <a:noFill/>
          <a:ln>
            <a:noFill/>
          </a:ln>
        </p:spPr>
      </p:pic>
      <p:sp>
        <p:nvSpPr>
          <p:cNvPr id="516" name="Google Shape;516;p45"/>
          <p:cNvSpPr txBox="1">
            <a:spLocks noGrp="1"/>
          </p:cNvSpPr>
          <p:nvPr>
            <p:ph type="title"/>
          </p:nvPr>
        </p:nvSpPr>
        <p:spPr>
          <a:xfrm>
            <a:off x="838200" y="365125"/>
            <a:ext cx="10515600" cy="829193"/>
          </a:xfrm>
          <a:prstGeom prst="rect">
            <a:avLst/>
          </a:prstGeom>
        </p:spPr>
        <p:txBody>
          <a:bodyPr spcFirstLastPara="1" wrap="square" lIns="91425" tIns="45700" rIns="91425" bIns="45700" anchor="ctr" anchorCtr="0">
            <a:noAutofit/>
          </a:bodyPr>
          <a:lstStyle/>
          <a:p>
            <a:pPr marL="0" lvl="0" indent="0" algn="ctr" rtl="0">
              <a:spcBef>
                <a:spcPts val="0"/>
              </a:spcBef>
              <a:spcAft>
                <a:spcPts val="0"/>
              </a:spcAft>
              <a:buNone/>
            </a:pPr>
            <a:r>
              <a:rPr lang="en-US" sz="2400">
                <a:solidFill>
                  <a:schemeClr val="tx2"/>
                </a:solidFill>
              </a:rPr>
              <a:t>CLINICAL MOBILE DEVICES</a:t>
            </a:r>
            <a:br>
              <a:rPr lang="en-US" sz="4000" b="1">
                <a:solidFill>
                  <a:schemeClr val="tx2"/>
                </a:solidFill>
              </a:rPr>
            </a:br>
            <a:r>
              <a:rPr lang="en-US" sz="4000" b="1">
                <a:solidFill>
                  <a:schemeClr val="tx2"/>
                </a:solidFill>
              </a:rPr>
              <a:t>Datalogic</a:t>
            </a:r>
            <a:endParaRPr sz="4000" b="1">
              <a:solidFill>
                <a:schemeClr val="tx2"/>
              </a:solidFill>
            </a:endParaRPr>
          </a:p>
        </p:txBody>
      </p:sp>
      <p:sp>
        <p:nvSpPr>
          <p:cNvPr id="517" name="Google Shape;517;p45"/>
          <p:cNvSpPr txBox="1">
            <a:spLocks noGrp="1"/>
          </p:cNvSpPr>
          <p:nvPr>
            <p:ph idx="1"/>
          </p:nvPr>
        </p:nvSpPr>
        <p:spPr>
          <a:xfrm>
            <a:off x="1259630" y="2491351"/>
            <a:ext cx="3234609" cy="2173956"/>
          </a:xfrm>
          <a:prstGeom prst="rect">
            <a:avLst/>
          </a:prstGeom>
        </p:spPr>
        <p:txBody>
          <a:bodyPr spcFirstLastPara="1" wrap="square" lIns="91425" tIns="45700" rIns="91425" bIns="45700" anchor="t" anchorCtr="0">
            <a:noAutofit/>
          </a:bodyPr>
          <a:lstStyle/>
          <a:p>
            <a:pPr marL="0" lvl="0" indent="0" algn="l" rtl="0">
              <a:spcBef>
                <a:spcPts val="1000"/>
              </a:spcBef>
              <a:spcAft>
                <a:spcPts val="0"/>
              </a:spcAft>
              <a:buNone/>
            </a:pPr>
            <a:r>
              <a:rPr lang="en-US" sz="2000">
                <a:solidFill>
                  <a:schemeClr val="tx2"/>
                </a:solidFill>
              </a:rPr>
              <a:t>Scans 1D &amp; 2D Barcodes</a:t>
            </a:r>
            <a:endParaRPr sz="2000">
              <a:solidFill>
                <a:schemeClr val="tx2"/>
              </a:solidFill>
            </a:endParaRPr>
          </a:p>
          <a:p>
            <a:pPr marL="0" lvl="0" indent="0" algn="l" rtl="0">
              <a:spcBef>
                <a:spcPts val="1000"/>
              </a:spcBef>
              <a:spcAft>
                <a:spcPts val="0"/>
              </a:spcAft>
              <a:buNone/>
            </a:pPr>
            <a:r>
              <a:rPr lang="en-US" sz="2000">
                <a:solidFill>
                  <a:schemeClr val="tx2"/>
                </a:solidFill>
              </a:rPr>
              <a:t>IP65 for durability</a:t>
            </a:r>
            <a:endParaRPr sz="2000">
              <a:solidFill>
                <a:schemeClr val="tx2"/>
              </a:solidFill>
            </a:endParaRPr>
          </a:p>
          <a:p>
            <a:pPr marL="0" lvl="0" indent="0" algn="l" rtl="0">
              <a:spcBef>
                <a:spcPts val="1000"/>
              </a:spcBef>
              <a:spcAft>
                <a:spcPts val="0"/>
              </a:spcAft>
              <a:buNone/>
            </a:pPr>
            <a:r>
              <a:rPr lang="en-US" sz="2000">
                <a:solidFill>
                  <a:schemeClr val="tx2"/>
                </a:solidFill>
              </a:rPr>
              <a:t>Healthcare Cleanable</a:t>
            </a:r>
            <a:endParaRPr sz="2000">
              <a:solidFill>
                <a:schemeClr val="tx2"/>
              </a:solidFill>
            </a:endParaRPr>
          </a:p>
          <a:p>
            <a:pPr marL="0" lvl="0" indent="0" algn="l" rtl="0">
              <a:spcBef>
                <a:spcPts val="1000"/>
              </a:spcBef>
              <a:spcAft>
                <a:spcPts val="0"/>
              </a:spcAft>
              <a:buNone/>
            </a:pPr>
            <a:r>
              <a:rPr lang="en-US" sz="2000">
                <a:solidFill>
                  <a:schemeClr val="tx2"/>
                </a:solidFill>
              </a:rPr>
              <a:t>Qi Compliant for charging</a:t>
            </a:r>
            <a:endParaRPr sz="2000">
              <a:solidFill>
                <a:schemeClr val="tx2"/>
              </a:solidFill>
            </a:endParaRPr>
          </a:p>
          <a:p>
            <a:pPr marL="0" lvl="0" indent="0" algn="l" rtl="0">
              <a:spcBef>
                <a:spcPts val="1000"/>
              </a:spcBef>
              <a:spcAft>
                <a:spcPts val="0"/>
              </a:spcAft>
              <a:buNone/>
            </a:pPr>
            <a:r>
              <a:rPr lang="en-US" sz="2000">
                <a:solidFill>
                  <a:schemeClr val="tx2"/>
                </a:solidFill>
              </a:rPr>
              <a:t>Replaceable Battery</a:t>
            </a:r>
            <a:endParaRPr sz="2000">
              <a:solidFill>
                <a:schemeClr val="tx2"/>
              </a:solidFill>
            </a:endParaRPr>
          </a:p>
        </p:txBody>
      </p:sp>
      <p:sp>
        <p:nvSpPr>
          <p:cNvPr id="10" name="TextBox 9">
            <a:extLst>
              <a:ext uri="{FF2B5EF4-FFF2-40B4-BE49-F238E27FC236}">
                <a16:creationId xmlns:a16="http://schemas.microsoft.com/office/drawing/2014/main" id="{8E2DAFB7-D3D7-7347-E944-EC3B0751B615}"/>
              </a:ext>
            </a:extLst>
          </p:cNvPr>
          <p:cNvSpPr txBox="1"/>
          <p:nvPr/>
        </p:nvSpPr>
        <p:spPr>
          <a:xfrm>
            <a:off x="772106" y="1969128"/>
            <a:ext cx="6097554" cy="461665"/>
          </a:xfrm>
          <a:prstGeom prst="rect">
            <a:avLst/>
          </a:prstGeom>
          <a:noFill/>
        </p:spPr>
        <p:txBody>
          <a:bodyPr wrap="square">
            <a:spAutoFit/>
          </a:bodyPr>
          <a:lstStyle/>
          <a:p>
            <a:pPr marL="0" lvl="0" indent="0" algn="l" rtl="0">
              <a:spcBef>
                <a:spcPts val="0"/>
              </a:spcBef>
              <a:spcAft>
                <a:spcPts val="0"/>
              </a:spcAft>
              <a:buNone/>
            </a:pPr>
            <a:r>
              <a:rPr lang="en-US" sz="2400" b="1" u="sng">
                <a:solidFill>
                  <a:schemeClr val="accent2"/>
                </a:solidFill>
              </a:rPr>
              <a:t>MEMOR 10</a:t>
            </a:r>
          </a:p>
        </p:txBody>
      </p:sp>
      <p:sp>
        <p:nvSpPr>
          <p:cNvPr id="6" name="Freeform 222">
            <a:extLst>
              <a:ext uri="{FF2B5EF4-FFF2-40B4-BE49-F238E27FC236}">
                <a16:creationId xmlns:a16="http://schemas.microsoft.com/office/drawing/2014/main" id="{2C53EC58-FD1F-0A91-3AC2-263C2873AAE2}"/>
              </a:ext>
            </a:extLst>
          </p:cNvPr>
          <p:cNvSpPr>
            <a:spLocks noEditPoints="1"/>
          </p:cNvSpPr>
          <p:nvPr/>
        </p:nvSpPr>
        <p:spPr bwMode="auto">
          <a:xfrm>
            <a:off x="977383" y="2669621"/>
            <a:ext cx="241936" cy="243002"/>
          </a:xfrm>
          <a:custGeom>
            <a:avLst/>
            <a:gdLst>
              <a:gd name="T0" fmla="*/ 206 w 412"/>
              <a:gd name="T1" fmla="*/ 0 h 412"/>
              <a:gd name="T2" fmla="*/ 0 w 412"/>
              <a:gd name="T3" fmla="*/ 206 h 412"/>
              <a:gd name="T4" fmla="*/ 206 w 412"/>
              <a:gd name="T5" fmla="*/ 412 h 412"/>
              <a:gd name="T6" fmla="*/ 412 w 412"/>
              <a:gd name="T7" fmla="*/ 206 h 412"/>
              <a:gd name="T8" fmla="*/ 206 w 412"/>
              <a:gd name="T9" fmla="*/ 0 h 412"/>
              <a:gd name="T10" fmla="*/ 171 w 412"/>
              <a:gd name="T11" fmla="*/ 317 h 412"/>
              <a:gd name="T12" fmla="*/ 74 w 412"/>
              <a:gd name="T13" fmla="*/ 220 h 412"/>
              <a:gd name="T14" fmla="*/ 115 w 412"/>
              <a:gd name="T15" fmla="*/ 178 h 412"/>
              <a:gd name="T16" fmla="*/ 171 w 412"/>
              <a:gd name="T17" fmla="*/ 234 h 412"/>
              <a:gd name="T18" fmla="*/ 300 w 412"/>
              <a:gd name="T19" fmla="*/ 105 h 412"/>
              <a:gd name="T20" fmla="*/ 341 w 412"/>
              <a:gd name="T21" fmla="*/ 146 h 412"/>
              <a:gd name="T22" fmla="*/ 171 w 412"/>
              <a:gd name="T23" fmla="*/ 317 h 4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12" h="412">
                <a:moveTo>
                  <a:pt x="206" y="0"/>
                </a:moveTo>
                <a:cubicBezTo>
                  <a:pt x="92" y="0"/>
                  <a:pt x="0" y="92"/>
                  <a:pt x="0" y="206"/>
                </a:cubicBezTo>
                <a:cubicBezTo>
                  <a:pt x="0" y="320"/>
                  <a:pt x="92" y="412"/>
                  <a:pt x="206" y="412"/>
                </a:cubicBezTo>
                <a:cubicBezTo>
                  <a:pt x="320" y="412"/>
                  <a:pt x="412" y="320"/>
                  <a:pt x="412" y="206"/>
                </a:cubicBezTo>
                <a:cubicBezTo>
                  <a:pt x="412" y="92"/>
                  <a:pt x="320" y="0"/>
                  <a:pt x="206" y="0"/>
                </a:cubicBezTo>
                <a:close/>
                <a:moveTo>
                  <a:pt x="171" y="317"/>
                </a:moveTo>
                <a:cubicBezTo>
                  <a:pt x="74" y="220"/>
                  <a:pt x="74" y="220"/>
                  <a:pt x="74" y="220"/>
                </a:cubicBezTo>
                <a:cubicBezTo>
                  <a:pt x="115" y="178"/>
                  <a:pt x="115" y="178"/>
                  <a:pt x="115" y="178"/>
                </a:cubicBezTo>
                <a:cubicBezTo>
                  <a:pt x="171" y="234"/>
                  <a:pt x="171" y="234"/>
                  <a:pt x="171" y="234"/>
                </a:cubicBezTo>
                <a:cubicBezTo>
                  <a:pt x="300" y="105"/>
                  <a:pt x="300" y="105"/>
                  <a:pt x="300" y="105"/>
                </a:cubicBezTo>
                <a:cubicBezTo>
                  <a:pt x="341" y="146"/>
                  <a:pt x="341" y="146"/>
                  <a:pt x="341" y="146"/>
                </a:cubicBezTo>
                <a:cubicBezTo>
                  <a:pt x="171" y="317"/>
                  <a:pt x="171" y="317"/>
                  <a:pt x="171" y="317"/>
                </a:cubicBezTo>
                <a:close/>
              </a:path>
            </a:pathLst>
          </a:custGeom>
          <a:solidFill>
            <a:schemeClr val="accent2"/>
          </a:solidFill>
          <a:ln>
            <a:noFill/>
          </a:ln>
          <a:effectLst>
            <a:outerShdw dist="38100" dir="5400000" algn="ctr" rotWithShape="0">
              <a:srgbClr val="000000">
                <a:alpha val="10000"/>
              </a:srgbClr>
            </a:outerShdw>
          </a:effectLst>
        </p:spPr>
        <p:txBody>
          <a:bodyPr vert="horz" wrap="square" lIns="91440" tIns="45720" rIns="91440" bIns="45720" numCol="1" anchor="t" anchorCtr="0" compatLnSpc="1">
            <a:prstTxWarp prst="textNoShape">
              <a:avLst/>
            </a:prstTxWarp>
          </a:bodyPr>
          <a:lstStyle/>
          <a:p>
            <a:endParaRPr lang="en-US" sz="3200"/>
          </a:p>
        </p:txBody>
      </p:sp>
      <p:sp>
        <p:nvSpPr>
          <p:cNvPr id="11" name="Freeform 222">
            <a:extLst>
              <a:ext uri="{FF2B5EF4-FFF2-40B4-BE49-F238E27FC236}">
                <a16:creationId xmlns:a16="http://schemas.microsoft.com/office/drawing/2014/main" id="{61EFA07F-37BA-1591-E2E9-79E898757077}"/>
              </a:ext>
            </a:extLst>
          </p:cNvPr>
          <p:cNvSpPr>
            <a:spLocks noEditPoints="1"/>
          </p:cNvSpPr>
          <p:nvPr/>
        </p:nvSpPr>
        <p:spPr bwMode="auto">
          <a:xfrm>
            <a:off x="977383" y="3070708"/>
            <a:ext cx="241936" cy="243002"/>
          </a:xfrm>
          <a:custGeom>
            <a:avLst/>
            <a:gdLst>
              <a:gd name="T0" fmla="*/ 206 w 412"/>
              <a:gd name="T1" fmla="*/ 0 h 412"/>
              <a:gd name="T2" fmla="*/ 0 w 412"/>
              <a:gd name="T3" fmla="*/ 206 h 412"/>
              <a:gd name="T4" fmla="*/ 206 w 412"/>
              <a:gd name="T5" fmla="*/ 412 h 412"/>
              <a:gd name="T6" fmla="*/ 412 w 412"/>
              <a:gd name="T7" fmla="*/ 206 h 412"/>
              <a:gd name="T8" fmla="*/ 206 w 412"/>
              <a:gd name="T9" fmla="*/ 0 h 412"/>
              <a:gd name="T10" fmla="*/ 171 w 412"/>
              <a:gd name="T11" fmla="*/ 317 h 412"/>
              <a:gd name="T12" fmla="*/ 74 w 412"/>
              <a:gd name="T13" fmla="*/ 220 h 412"/>
              <a:gd name="T14" fmla="*/ 115 w 412"/>
              <a:gd name="T15" fmla="*/ 178 h 412"/>
              <a:gd name="T16" fmla="*/ 171 w 412"/>
              <a:gd name="T17" fmla="*/ 234 h 412"/>
              <a:gd name="T18" fmla="*/ 300 w 412"/>
              <a:gd name="T19" fmla="*/ 105 h 412"/>
              <a:gd name="T20" fmla="*/ 341 w 412"/>
              <a:gd name="T21" fmla="*/ 146 h 412"/>
              <a:gd name="T22" fmla="*/ 171 w 412"/>
              <a:gd name="T23" fmla="*/ 317 h 4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12" h="412">
                <a:moveTo>
                  <a:pt x="206" y="0"/>
                </a:moveTo>
                <a:cubicBezTo>
                  <a:pt x="92" y="0"/>
                  <a:pt x="0" y="92"/>
                  <a:pt x="0" y="206"/>
                </a:cubicBezTo>
                <a:cubicBezTo>
                  <a:pt x="0" y="320"/>
                  <a:pt x="92" y="412"/>
                  <a:pt x="206" y="412"/>
                </a:cubicBezTo>
                <a:cubicBezTo>
                  <a:pt x="320" y="412"/>
                  <a:pt x="412" y="320"/>
                  <a:pt x="412" y="206"/>
                </a:cubicBezTo>
                <a:cubicBezTo>
                  <a:pt x="412" y="92"/>
                  <a:pt x="320" y="0"/>
                  <a:pt x="206" y="0"/>
                </a:cubicBezTo>
                <a:close/>
                <a:moveTo>
                  <a:pt x="171" y="317"/>
                </a:moveTo>
                <a:cubicBezTo>
                  <a:pt x="74" y="220"/>
                  <a:pt x="74" y="220"/>
                  <a:pt x="74" y="220"/>
                </a:cubicBezTo>
                <a:cubicBezTo>
                  <a:pt x="115" y="178"/>
                  <a:pt x="115" y="178"/>
                  <a:pt x="115" y="178"/>
                </a:cubicBezTo>
                <a:cubicBezTo>
                  <a:pt x="171" y="234"/>
                  <a:pt x="171" y="234"/>
                  <a:pt x="171" y="234"/>
                </a:cubicBezTo>
                <a:cubicBezTo>
                  <a:pt x="300" y="105"/>
                  <a:pt x="300" y="105"/>
                  <a:pt x="300" y="105"/>
                </a:cubicBezTo>
                <a:cubicBezTo>
                  <a:pt x="341" y="146"/>
                  <a:pt x="341" y="146"/>
                  <a:pt x="341" y="146"/>
                </a:cubicBezTo>
                <a:cubicBezTo>
                  <a:pt x="171" y="317"/>
                  <a:pt x="171" y="317"/>
                  <a:pt x="171" y="317"/>
                </a:cubicBezTo>
                <a:close/>
              </a:path>
            </a:pathLst>
          </a:custGeom>
          <a:solidFill>
            <a:schemeClr val="accent2"/>
          </a:solidFill>
          <a:ln>
            <a:noFill/>
          </a:ln>
          <a:effectLst>
            <a:outerShdw dist="38100" dir="5400000" algn="ctr" rotWithShape="0">
              <a:srgbClr val="000000">
                <a:alpha val="10000"/>
              </a:srgbClr>
            </a:outerShdw>
          </a:effectLst>
        </p:spPr>
        <p:txBody>
          <a:bodyPr vert="horz" wrap="square" lIns="91440" tIns="45720" rIns="91440" bIns="45720" numCol="1" anchor="t" anchorCtr="0" compatLnSpc="1">
            <a:prstTxWarp prst="textNoShape">
              <a:avLst/>
            </a:prstTxWarp>
          </a:bodyPr>
          <a:lstStyle/>
          <a:p>
            <a:endParaRPr lang="en-US" sz="3200"/>
          </a:p>
        </p:txBody>
      </p:sp>
      <p:sp>
        <p:nvSpPr>
          <p:cNvPr id="12" name="Freeform 222">
            <a:extLst>
              <a:ext uri="{FF2B5EF4-FFF2-40B4-BE49-F238E27FC236}">
                <a16:creationId xmlns:a16="http://schemas.microsoft.com/office/drawing/2014/main" id="{AB1BB9A0-8EBF-FB96-EFAB-87220580A7D8}"/>
              </a:ext>
            </a:extLst>
          </p:cNvPr>
          <p:cNvSpPr>
            <a:spLocks noEditPoints="1"/>
          </p:cNvSpPr>
          <p:nvPr/>
        </p:nvSpPr>
        <p:spPr bwMode="auto">
          <a:xfrm>
            <a:off x="977383" y="3471795"/>
            <a:ext cx="241936" cy="243002"/>
          </a:xfrm>
          <a:custGeom>
            <a:avLst/>
            <a:gdLst>
              <a:gd name="T0" fmla="*/ 206 w 412"/>
              <a:gd name="T1" fmla="*/ 0 h 412"/>
              <a:gd name="T2" fmla="*/ 0 w 412"/>
              <a:gd name="T3" fmla="*/ 206 h 412"/>
              <a:gd name="T4" fmla="*/ 206 w 412"/>
              <a:gd name="T5" fmla="*/ 412 h 412"/>
              <a:gd name="T6" fmla="*/ 412 w 412"/>
              <a:gd name="T7" fmla="*/ 206 h 412"/>
              <a:gd name="T8" fmla="*/ 206 w 412"/>
              <a:gd name="T9" fmla="*/ 0 h 412"/>
              <a:gd name="T10" fmla="*/ 171 w 412"/>
              <a:gd name="T11" fmla="*/ 317 h 412"/>
              <a:gd name="T12" fmla="*/ 74 w 412"/>
              <a:gd name="T13" fmla="*/ 220 h 412"/>
              <a:gd name="T14" fmla="*/ 115 w 412"/>
              <a:gd name="T15" fmla="*/ 178 h 412"/>
              <a:gd name="T16" fmla="*/ 171 w 412"/>
              <a:gd name="T17" fmla="*/ 234 h 412"/>
              <a:gd name="T18" fmla="*/ 300 w 412"/>
              <a:gd name="T19" fmla="*/ 105 h 412"/>
              <a:gd name="T20" fmla="*/ 341 w 412"/>
              <a:gd name="T21" fmla="*/ 146 h 412"/>
              <a:gd name="T22" fmla="*/ 171 w 412"/>
              <a:gd name="T23" fmla="*/ 317 h 4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12" h="412">
                <a:moveTo>
                  <a:pt x="206" y="0"/>
                </a:moveTo>
                <a:cubicBezTo>
                  <a:pt x="92" y="0"/>
                  <a:pt x="0" y="92"/>
                  <a:pt x="0" y="206"/>
                </a:cubicBezTo>
                <a:cubicBezTo>
                  <a:pt x="0" y="320"/>
                  <a:pt x="92" y="412"/>
                  <a:pt x="206" y="412"/>
                </a:cubicBezTo>
                <a:cubicBezTo>
                  <a:pt x="320" y="412"/>
                  <a:pt x="412" y="320"/>
                  <a:pt x="412" y="206"/>
                </a:cubicBezTo>
                <a:cubicBezTo>
                  <a:pt x="412" y="92"/>
                  <a:pt x="320" y="0"/>
                  <a:pt x="206" y="0"/>
                </a:cubicBezTo>
                <a:close/>
                <a:moveTo>
                  <a:pt x="171" y="317"/>
                </a:moveTo>
                <a:cubicBezTo>
                  <a:pt x="74" y="220"/>
                  <a:pt x="74" y="220"/>
                  <a:pt x="74" y="220"/>
                </a:cubicBezTo>
                <a:cubicBezTo>
                  <a:pt x="115" y="178"/>
                  <a:pt x="115" y="178"/>
                  <a:pt x="115" y="178"/>
                </a:cubicBezTo>
                <a:cubicBezTo>
                  <a:pt x="171" y="234"/>
                  <a:pt x="171" y="234"/>
                  <a:pt x="171" y="234"/>
                </a:cubicBezTo>
                <a:cubicBezTo>
                  <a:pt x="300" y="105"/>
                  <a:pt x="300" y="105"/>
                  <a:pt x="300" y="105"/>
                </a:cubicBezTo>
                <a:cubicBezTo>
                  <a:pt x="341" y="146"/>
                  <a:pt x="341" y="146"/>
                  <a:pt x="341" y="146"/>
                </a:cubicBezTo>
                <a:cubicBezTo>
                  <a:pt x="171" y="317"/>
                  <a:pt x="171" y="317"/>
                  <a:pt x="171" y="317"/>
                </a:cubicBezTo>
                <a:close/>
              </a:path>
            </a:pathLst>
          </a:custGeom>
          <a:solidFill>
            <a:schemeClr val="accent2"/>
          </a:solidFill>
          <a:ln>
            <a:noFill/>
          </a:ln>
          <a:effectLst>
            <a:outerShdw dist="38100" dir="5400000" algn="ctr" rotWithShape="0">
              <a:srgbClr val="000000">
                <a:alpha val="10000"/>
              </a:srgbClr>
            </a:outerShdw>
          </a:effectLst>
        </p:spPr>
        <p:txBody>
          <a:bodyPr vert="horz" wrap="square" lIns="91440" tIns="45720" rIns="91440" bIns="45720" numCol="1" anchor="t" anchorCtr="0" compatLnSpc="1">
            <a:prstTxWarp prst="textNoShape">
              <a:avLst/>
            </a:prstTxWarp>
          </a:bodyPr>
          <a:lstStyle/>
          <a:p>
            <a:endParaRPr lang="en-US" sz="3200"/>
          </a:p>
        </p:txBody>
      </p:sp>
      <p:sp>
        <p:nvSpPr>
          <p:cNvPr id="13" name="Freeform 222">
            <a:extLst>
              <a:ext uri="{FF2B5EF4-FFF2-40B4-BE49-F238E27FC236}">
                <a16:creationId xmlns:a16="http://schemas.microsoft.com/office/drawing/2014/main" id="{A0207937-A3B3-2E03-01FB-D1C5EF36E97C}"/>
              </a:ext>
            </a:extLst>
          </p:cNvPr>
          <p:cNvSpPr>
            <a:spLocks noEditPoints="1"/>
          </p:cNvSpPr>
          <p:nvPr/>
        </p:nvSpPr>
        <p:spPr bwMode="auto">
          <a:xfrm>
            <a:off x="977383" y="3872882"/>
            <a:ext cx="241936" cy="243002"/>
          </a:xfrm>
          <a:custGeom>
            <a:avLst/>
            <a:gdLst>
              <a:gd name="T0" fmla="*/ 206 w 412"/>
              <a:gd name="T1" fmla="*/ 0 h 412"/>
              <a:gd name="T2" fmla="*/ 0 w 412"/>
              <a:gd name="T3" fmla="*/ 206 h 412"/>
              <a:gd name="T4" fmla="*/ 206 w 412"/>
              <a:gd name="T5" fmla="*/ 412 h 412"/>
              <a:gd name="T6" fmla="*/ 412 w 412"/>
              <a:gd name="T7" fmla="*/ 206 h 412"/>
              <a:gd name="T8" fmla="*/ 206 w 412"/>
              <a:gd name="T9" fmla="*/ 0 h 412"/>
              <a:gd name="T10" fmla="*/ 171 w 412"/>
              <a:gd name="T11" fmla="*/ 317 h 412"/>
              <a:gd name="T12" fmla="*/ 74 w 412"/>
              <a:gd name="T13" fmla="*/ 220 h 412"/>
              <a:gd name="T14" fmla="*/ 115 w 412"/>
              <a:gd name="T15" fmla="*/ 178 h 412"/>
              <a:gd name="T16" fmla="*/ 171 w 412"/>
              <a:gd name="T17" fmla="*/ 234 h 412"/>
              <a:gd name="T18" fmla="*/ 300 w 412"/>
              <a:gd name="T19" fmla="*/ 105 h 412"/>
              <a:gd name="T20" fmla="*/ 341 w 412"/>
              <a:gd name="T21" fmla="*/ 146 h 412"/>
              <a:gd name="T22" fmla="*/ 171 w 412"/>
              <a:gd name="T23" fmla="*/ 317 h 4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12" h="412">
                <a:moveTo>
                  <a:pt x="206" y="0"/>
                </a:moveTo>
                <a:cubicBezTo>
                  <a:pt x="92" y="0"/>
                  <a:pt x="0" y="92"/>
                  <a:pt x="0" y="206"/>
                </a:cubicBezTo>
                <a:cubicBezTo>
                  <a:pt x="0" y="320"/>
                  <a:pt x="92" y="412"/>
                  <a:pt x="206" y="412"/>
                </a:cubicBezTo>
                <a:cubicBezTo>
                  <a:pt x="320" y="412"/>
                  <a:pt x="412" y="320"/>
                  <a:pt x="412" y="206"/>
                </a:cubicBezTo>
                <a:cubicBezTo>
                  <a:pt x="412" y="92"/>
                  <a:pt x="320" y="0"/>
                  <a:pt x="206" y="0"/>
                </a:cubicBezTo>
                <a:close/>
                <a:moveTo>
                  <a:pt x="171" y="317"/>
                </a:moveTo>
                <a:cubicBezTo>
                  <a:pt x="74" y="220"/>
                  <a:pt x="74" y="220"/>
                  <a:pt x="74" y="220"/>
                </a:cubicBezTo>
                <a:cubicBezTo>
                  <a:pt x="115" y="178"/>
                  <a:pt x="115" y="178"/>
                  <a:pt x="115" y="178"/>
                </a:cubicBezTo>
                <a:cubicBezTo>
                  <a:pt x="171" y="234"/>
                  <a:pt x="171" y="234"/>
                  <a:pt x="171" y="234"/>
                </a:cubicBezTo>
                <a:cubicBezTo>
                  <a:pt x="300" y="105"/>
                  <a:pt x="300" y="105"/>
                  <a:pt x="300" y="105"/>
                </a:cubicBezTo>
                <a:cubicBezTo>
                  <a:pt x="341" y="146"/>
                  <a:pt x="341" y="146"/>
                  <a:pt x="341" y="146"/>
                </a:cubicBezTo>
                <a:cubicBezTo>
                  <a:pt x="171" y="317"/>
                  <a:pt x="171" y="317"/>
                  <a:pt x="171" y="317"/>
                </a:cubicBezTo>
                <a:close/>
              </a:path>
            </a:pathLst>
          </a:custGeom>
          <a:solidFill>
            <a:schemeClr val="accent2"/>
          </a:solidFill>
          <a:ln>
            <a:noFill/>
          </a:ln>
          <a:effectLst>
            <a:outerShdw dist="38100" dir="5400000" algn="ctr" rotWithShape="0">
              <a:srgbClr val="000000">
                <a:alpha val="10000"/>
              </a:srgbClr>
            </a:outerShdw>
          </a:effectLst>
        </p:spPr>
        <p:txBody>
          <a:bodyPr vert="horz" wrap="square" lIns="91440" tIns="45720" rIns="91440" bIns="45720" numCol="1" anchor="t" anchorCtr="0" compatLnSpc="1">
            <a:prstTxWarp prst="textNoShape">
              <a:avLst/>
            </a:prstTxWarp>
          </a:bodyPr>
          <a:lstStyle/>
          <a:p>
            <a:endParaRPr lang="en-US" sz="3200"/>
          </a:p>
        </p:txBody>
      </p:sp>
      <p:sp>
        <p:nvSpPr>
          <p:cNvPr id="14" name="Freeform 222">
            <a:extLst>
              <a:ext uri="{FF2B5EF4-FFF2-40B4-BE49-F238E27FC236}">
                <a16:creationId xmlns:a16="http://schemas.microsoft.com/office/drawing/2014/main" id="{BC1E160E-4C78-0ABD-28AC-94E7BA437AE8}"/>
              </a:ext>
            </a:extLst>
          </p:cNvPr>
          <p:cNvSpPr>
            <a:spLocks noEditPoints="1"/>
          </p:cNvSpPr>
          <p:nvPr/>
        </p:nvSpPr>
        <p:spPr bwMode="auto">
          <a:xfrm>
            <a:off x="977383" y="4273969"/>
            <a:ext cx="241936" cy="243002"/>
          </a:xfrm>
          <a:custGeom>
            <a:avLst/>
            <a:gdLst>
              <a:gd name="T0" fmla="*/ 206 w 412"/>
              <a:gd name="T1" fmla="*/ 0 h 412"/>
              <a:gd name="T2" fmla="*/ 0 w 412"/>
              <a:gd name="T3" fmla="*/ 206 h 412"/>
              <a:gd name="T4" fmla="*/ 206 w 412"/>
              <a:gd name="T5" fmla="*/ 412 h 412"/>
              <a:gd name="T6" fmla="*/ 412 w 412"/>
              <a:gd name="T7" fmla="*/ 206 h 412"/>
              <a:gd name="T8" fmla="*/ 206 w 412"/>
              <a:gd name="T9" fmla="*/ 0 h 412"/>
              <a:gd name="T10" fmla="*/ 171 w 412"/>
              <a:gd name="T11" fmla="*/ 317 h 412"/>
              <a:gd name="T12" fmla="*/ 74 w 412"/>
              <a:gd name="T13" fmla="*/ 220 h 412"/>
              <a:gd name="T14" fmla="*/ 115 w 412"/>
              <a:gd name="T15" fmla="*/ 178 h 412"/>
              <a:gd name="T16" fmla="*/ 171 w 412"/>
              <a:gd name="T17" fmla="*/ 234 h 412"/>
              <a:gd name="T18" fmla="*/ 300 w 412"/>
              <a:gd name="T19" fmla="*/ 105 h 412"/>
              <a:gd name="T20" fmla="*/ 341 w 412"/>
              <a:gd name="T21" fmla="*/ 146 h 412"/>
              <a:gd name="T22" fmla="*/ 171 w 412"/>
              <a:gd name="T23" fmla="*/ 317 h 4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12" h="412">
                <a:moveTo>
                  <a:pt x="206" y="0"/>
                </a:moveTo>
                <a:cubicBezTo>
                  <a:pt x="92" y="0"/>
                  <a:pt x="0" y="92"/>
                  <a:pt x="0" y="206"/>
                </a:cubicBezTo>
                <a:cubicBezTo>
                  <a:pt x="0" y="320"/>
                  <a:pt x="92" y="412"/>
                  <a:pt x="206" y="412"/>
                </a:cubicBezTo>
                <a:cubicBezTo>
                  <a:pt x="320" y="412"/>
                  <a:pt x="412" y="320"/>
                  <a:pt x="412" y="206"/>
                </a:cubicBezTo>
                <a:cubicBezTo>
                  <a:pt x="412" y="92"/>
                  <a:pt x="320" y="0"/>
                  <a:pt x="206" y="0"/>
                </a:cubicBezTo>
                <a:close/>
                <a:moveTo>
                  <a:pt x="171" y="317"/>
                </a:moveTo>
                <a:cubicBezTo>
                  <a:pt x="74" y="220"/>
                  <a:pt x="74" y="220"/>
                  <a:pt x="74" y="220"/>
                </a:cubicBezTo>
                <a:cubicBezTo>
                  <a:pt x="115" y="178"/>
                  <a:pt x="115" y="178"/>
                  <a:pt x="115" y="178"/>
                </a:cubicBezTo>
                <a:cubicBezTo>
                  <a:pt x="171" y="234"/>
                  <a:pt x="171" y="234"/>
                  <a:pt x="171" y="234"/>
                </a:cubicBezTo>
                <a:cubicBezTo>
                  <a:pt x="300" y="105"/>
                  <a:pt x="300" y="105"/>
                  <a:pt x="300" y="105"/>
                </a:cubicBezTo>
                <a:cubicBezTo>
                  <a:pt x="341" y="146"/>
                  <a:pt x="341" y="146"/>
                  <a:pt x="341" y="146"/>
                </a:cubicBezTo>
                <a:cubicBezTo>
                  <a:pt x="171" y="317"/>
                  <a:pt x="171" y="317"/>
                  <a:pt x="171" y="317"/>
                </a:cubicBezTo>
                <a:close/>
              </a:path>
            </a:pathLst>
          </a:custGeom>
          <a:solidFill>
            <a:schemeClr val="accent2"/>
          </a:solidFill>
          <a:ln>
            <a:noFill/>
          </a:ln>
          <a:effectLst>
            <a:outerShdw dist="38100" dir="5400000" algn="ctr" rotWithShape="0">
              <a:srgbClr val="000000">
                <a:alpha val="10000"/>
              </a:srgbClr>
            </a:outerShdw>
          </a:effectLst>
        </p:spPr>
        <p:txBody>
          <a:bodyPr vert="horz" wrap="square" lIns="91440" tIns="45720" rIns="91440" bIns="45720" numCol="1" anchor="t" anchorCtr="0" compatLnSpc="1">
            <a:prstTxWarp prst="textNoShape">
              <a:avLst/>
            </a:prstTxWarp>
          </a:bodyPr>
          <a:lstStyle/>
          <a:p>
            <a:endParaRPr lang="en-US" sz="3200"/>
          </a:p>
        </p:txBody>
      </p:sp>
      <p:sp>
        <p:nvSpPr>
          <p:cNvPr id="26" name="Google Shape;517;p45">
            <a:extLst>
              <a:ext uri="{FF2B5EF4-FFF2-40B4-BE49-F238E27FC236}">
                <a16:creationId xmlns:a16="http://schemas.microsoft.com/office/drawing/2014/main" id="{6BA9B301-FFEE-F6F8-F65D-A5DEC65FF486}"/>
              </a:ext>
            </a:extLst>
          </p:cNvPr>
          <p:cNvSpPr txBox="1">
            <a:spLocks/>
          </p:cNvSpPr>
          <p:nvPr/>
        </p:nvSpPr>
        <p:spPr>
          <a:xfrm>
            <a:off x="7980009" y="2430793"/>
            <a:ext cx="4211991" cy="2173956"/>
          </a:xfrm>
          <a:prstGeom prst="rect">
            <a:avLst/>
          </a:prstGeom>
        </p:spPr>
        <p:txBody>
          <a:bodyPr spcFirstLastPara="1" vert="horz" wrap="square" lIns="91425" tIns="45700" rIns="91425" bIns="45700" rtlCol="0" anchor="t"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2000">
                <a:solidFill>
                  <a:schemeClr val="tx2"/>
                </a:solidFill>
              </a:rPr>
              <a:t>NFC Built in for MDA SSO</a:t>
            </a:r>
          </a:p>
          <a:p>
            <a:pPr marL="0" indent="0">
              <a:buFont typeface="Arial" panose="020B0604020202020204" pitchFamily="34" charset="0"/>
              <a:buNone/>
            </a:pPr>
            <a:r>
              <a:rPr lang="en-US" sz="2000">
                <a:solidFill>
                  <a:schemeClr val="tx2"/>
                </a:solidFill>
              </a:rPr>
              <a:t>5” Display</a:t>
            </a:r>
          </a:p>
          <a:p>
            <a:pPr marL="0" indent="0">
              <a:buFont typeface="Arial" panose="020B0604020202020204" pitchFamily="34" charset="0"/>
              <a:buNone/>
            </a:pPr>
            <a:r>
              <a:rPr lang="en-US" sz="2000">
                <a:solidFill>
                  <a:schemeClr val="tx2"/>
                </a:solidFill>
              </a:rPr>
              <a:t>Android 8.1 &amp; 10</a:t>
            </a:r>
          </a:p>
          <a:p>
            <a:pPr marL="0" indent="0">
              <a:buFont typeface="Arial" panose="020B0604020202020204" pitchFamily="34" charset="0"/>
              <a:buNone/>
            </a:pPr>
            <a:r>
              <a:rPr lang="en-US" sz="2000" err="1">
                <a:solidFill>
                  <a:schemeClr val="tx2"/>
                </a:solidFill>
              </a:rPr>
              <a:t>Voscera</a:t>
            </a:r>
            <a:r>
              <a:rPr lang="en-US" sz="2000">
                <a:solidFill>
                  <a:schemeClr val="tx2"/>
                </a:solidFill>
              </a:rPr>
              <a:t> Compatible</a:t>
            </a:r>
          </a:p>
          <a:p>
            <a:pPr marL="0" indent="0">
              <a:spcAft>
                <a:spcPts val="1000"/>
              </a:spcAft>
              <a:buFont typeface="Arial" panose="020B0604020202020204" pitchFamily="34" charset="0"/>
              <a:buNone/>
            </a:pPr>
            <a:r>
              <a:rPr lang="en-US" sz="2000">
                <a:solidFill>
                  <a:schemeClr val="tx2"/>
                </a:solidFill>
              </a:rPr>
              <a:t>Mobile Device Access Compatible</a:t>
            </a:r>
          </a:p>
        </p:txBody>
      </p:sp>
      <p:sp>
        <p:nvSpPr>
          <p:cNvPr id="27" name="Freeform 222">
            <a:extLst>
              <a:ext uri="{FF2B5EF4-FFF2-40B4-BE49-F238E27FC236}">
                <a16:creationId xmlns:a16="http://schemas.microsoft.com/office/drawing/2014/main" id="{45901406-1002-01E2-E183-A0C10F79754E}"/>
              </a:ext>
            </a:extLst>
          </p:cNvPr>
          <p:cNvSpPr>
            <a:spLocks noEditPoints="1"/>
          </p:cNvSpPr>
          <p:nvPr/>
        </p:nvSpPr>
        <p:spPr bwMode="auto">
          <a:xfrm>
            <a:off x="7697762" y="2609063"/>
            <a:ext cx="241936" cy="243002"/>
          </a:xfrm>
          <a:custGeom>
            <a:avLst/>
            <a:gdLst>
              <a:gd name="T0" fmla="*/ 206 w 412"/>
              <a:gd name="T1" fmla="*/ 0 h 412"/>
              <a:gd name="T2" fmla="*/ 0 w 412"/>
              <a:gd name="T3" fmla="*/ 206 h 412"/>
              <a:gd name="T4" fmla="*/ 206 w 412"/>
              <a:gd name="T5" fmla="*/ 412 h 412"/>
              <a:gd name="T6" fmla="*/ 412 w 412"/>
              <a:gd name="T7" fmla="*/ 206 h 412"/>
              <a:gd name="T8" fmla="*/ 206 w 412"/>
              <a:gd name="T9" fmla="*/ 0 h 412"/>
              <a:gd name="T10" fmla="*/ 171 w 412"/>
              <a:gd name="T11" fmla="*/ 317 h 412"/>
              <a:gd name="T12" fmla="*/ 74 w 412"/>
              <a:gd name="T13" fmla="*/ 220 h 412"/>
              <a:gd name="T14" fmla="*/ 115 w 412"/>
              <a:gd name="T15" fmla="*/ 178 h 412"/>
              <a:gd name="T16" fmla="*/ 171 w 412"/>
              <a:gd name="T17" fmla="*/ 234 h 412"/>
              <a:gd name="T18" fmla="*/ 300 w 412"/>
              <a:gd name="T19" fmla="*/ 105 h 412"/>
              <a:gd name="T20" fmla="*/ 341 w 412"/>
              <a:gd name="T21" fmla="*/ 146 h 412"/>
              <a:gd name="T22" fmla="*/ 171 w 412"/>
              <a:gd name="T23" fmla="*/ 317 h 4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12" h="412">
                <a:moveTo>
                  <a:pt x="206" y="0"/>
                </a:moveTo>
                <a:cubicBezTo>
                  <a:pt x="92" y="0"/>
                  <a:pt x="0" y="92"/>
                  <a:pt x="0" y="206"/>
                </a:cubicBezTo>
                <a:cubicBezTo>
                  <a:pt x="0" y="320"/>
                  <a:pt x="92" y="412"/>
                  <a:pt x="206" y="412"/>
                </a:cubicBezTo>
                <a:cubicBezTo>
                  <a:pt x="320" y="412"/>
                  <a:pt x="412" y="320"/>
                  <a:pt x="412" y="206"/>
                </a:cubicBezTo>
                <a:cubicBezTo>
                  <a:pt x="412" y="92"/>
                  <a:pt x="320" y="0"/>
                  <a:pt x="206" y="0"/>
                </a:cubicBezTo>
                <a:close/>
                <a:moveTo>
                  <a:pt x="171" y="317"/>
                </a:moveTo>
                <a:cubicBezTo>
                  <a:pt x="74" y="220"/>
                  <a:pt x="74" y="220"/>
                  <a:pt x="74" y="220"/>
                </a:cubicBezTo>
                <a:cubicBezTo>
                  <a:pt x="115" y="178"/>
                  <a:pt x="115" y="178"/>
                  <a:pt x="115" y="178"/>
                </a:cubicBezTo>
                <a:cubicBezTo>
                  <a:pt x="171" y="234"/>
                  <a:pt x="171" y="234"/>
                  <a:pt x="171" y="234"/>
                </a:cubicBezTo>
                <a:cubicBezTo>
                  <a:pt x="300" y="105"/>
                  <a:pt x="300" y="105"/>
                  <a:pt x="300" y="105"/>
                </a:cubicBezTo>
                <a:cubicBezTo>
                  <a:pt x="341" y="146"/>
                  <a:pt x="341" y="146"/>
                  <a:pt x="341" y="146"/>
                </a:cubicBezTo>
                <a:cubicBezTo>
                  <a:pt x="171" y="317"/>
                  <a:pt x="171" y="317"/>
                  <a:pt x="171" y="317"/>
                </a:cubicBezTo>
                <a:close/>
              </a:path>
            </a:pathLst>
          </a:custGeom>
          <a:solidFill>
            <a:schemeClr val="accent2"/>
          </a:solidFill>
          <a:ln>
            <a:noFill/>
          </a:ln>
          <a:effectLst>
            <a:outerShdw dist="38100" dir="5400000" algn="ctr" rotWithShape="0">
              <a:srgbClr val="000000">
                <a:alpha val="10000"/>
              </a:srgbClr>
            </a:outerShdw>
          </a:effectLst>
        </p:spPr>
        <p:txBody>
          <a:bodyPr vert="horz" wrap="square" lIns="91440" tIns="45720" rIns="91440" bIns="45720" numCol="1" anchor="t" anchorCtr="0" compatLnSpc="1">
            <a:prstTxWarp prst="textNoShape">
              <a:avLst/>
            </a:prstTxWarp>
          </a:bodyPr>
          <a:lstStyle/>
          <a:p>
            <a:endParaRPr lang="en-US" sz="3200"/>
          </a:p>
        </p:txBody>
      </p:sp>
      <p:sp>
        <p:nvSpPr>
          <p:cNvPr id="28" name="Freeform 222">
            <a:extLst>
              <a:ext uri="{FF2B5EF4-FFF2-40B4-BE49-F238E27FC236}">
                <a16:creationId xmlns:a16="http://schemas.microsoft.com/office/drawing/2014/main" id="{9BFF6446-9B5A-34A5-BAA3-92322CD0A702}"/>
              </a:ext>
            </a:extLst>
          </p:cNvPr>
          <p:cNvSpPr>
            <a:spLocks noEditPoints="1"/>
          </p:cNvSpPr>
          <p:nvPr/>
        </p:nvSpPr>
        <p:spPr bwMode="auto">
          <a:xfrm>
            <a:off x="7697762" y="3010150"/>
            <a:ext cx="241936" cy="243002"/>
          </a:xfrm>
          <a:custGeom>
            <a:avLst/>
            <a:gdLst>
              <a:gd name="T0" fmla="*/ 206 w 412"/>
              <a:gd name="T1" fmla="*/ 0 h 412"/>
              <a:gd name="T2" fmla="*/ 0 w 412"/>
              <a:gd name="T3" fmla="*/ 206 h 412"/>
              <a:gd name="T4" fmla="*/ 206 w 412"/>
              <a:gd name="T5" fmla="*/ 412 h 412"/>
              <a:gd name="T6" fmla="*/ 412 w 412"/>
              <a:gd name="T7" fmla="*/ 206 h 412"/>
              <a:gd name="T8" fmla="*/ 206 w 412"/>
              <a:gd name="T9" fmla="*/ 0 h 412"/>
              <a:gd name="T10" fmla="*/ 171 w 412"/>
              <a:gd name="T11" fmla="*/ 317 h 412"/>
              <a:gd name="T12" fmla="*/ 74 w 412"/>
              <a:gd name="T13" fmla="*/ 220 h 412"/>
              <a:gd name="T14" fmla="*/ 115 w 412"/>
              <a:gd name="T15" fmla="*/ 178 h 412"/>
              <a:gd name="T16" fmla="*/ 171 w 412"/>
              <a:gd name="T17" fmla="*/ 234 h 412"/>
              <a:gd name="T18" fmla="*/ 300 w 412"/>
              <a:gd name="T19" fmla="*/ 105 h 412"/>
              <a:gd name="T20" fmla="*/ 341 w 412"/>
              <a:gd name="T21" fmla="*/ 146 h 412"/>
              <a:gd name="T22" fmla="*/ 171 w 412"/>
              <a:gd name="T23" fmla="*/ 317 h 4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12" h="412">
                <a:moveTo>
                  <a:pt x="206" y="0"/>
                </a:moveTo>
                <a:cubicBezTo>
                  <a:pt x="92" y="0"/>
                  <a:pt x="0" y="92"/>
                  <a:pt x="0" y="206"/>
                </a:cubicBezTo>
                <a:cubicBezTo>
                  <a:pt x="0" y="320"/>
                  <a:pt x="92" y="412"/>
                  <a:pt x="206" y="412"/>
                </a:cubicBezTo>
                <a:cubicBezTo>
                  <a:pt x="320" y="412"/>
                  <a:pt x="412" y="320"/>
                  <a:pt x="412" y="206"/>
                </a:cubicBezTo>
                <a:cubicBezTo>
                  <a:pt x="412" y="92"/>
                  <a:pt x="320" y="0"/>
                  <a:pt x="206" y="0"/>
                </a:cubicBezTo>
                <a:close/>
                <a:moveTo>
                  <a:pt x="171" y="317"/>
                </a:moveTo>
                <a:cubicBezTo>
                  <a:pt x="74" y="220"/>
                  <a:pt x="74" y="220"/>
                  <a:pt x="74" y="220"/>
                </a:cubicBezTo>
                <a:cubicBezTo>
                  <a:pt x="115" y="178"/>
                  <a:pt x="115" y="178"/>
                  <a:pt x="115" y="178"/>
                </a:cubicBezTo>
                <a:cubicBezTo>
                  <a:pt x="171" y="234"/>
                  <a:pt x="171" y="234"/>
                  <a:pt x="171" y="234"/>
                </a:cubicBezTo>
                <a:cubicBezTo>
                  <a:pt x="300" y="105"/>
                  <a:pt x="300" y="105"/>
                  <a:pt x="300" y="105"/>
                </a:cubicBezTo>
                <a:cubicBezTo>
                  <a:pt x="341" y="146"/>
                  <a:pt x="341" y="146"/>
                  <a:pt x="341" y="146"/>
                </a:cubicBezTo>
                <a:cubicBezTo>
                  <a:pt x="171" y="317"/>
                  <a:pt x="171" y="317"/>
                  <a:pt x="171" y="317"/>
                </a:cubicBezTo>
                <a:close/>
              </a:path>
            </a:pathLst>
          </a:custGeom>
          <a:solidFill>
            <a:schemeClr val="accent2"/>
          </a:solidFill>
          <a:ln>
            <a:noFill/>
          </a:ln>
          <a:effectLst>
            <a:outerShdw dist="38100" dir="5400000" algn="ctr" rotWithShape="0">
              <a:srgbClr val="000000">
                <a:alpha val="10000"/>
              </a:srgbClr>
            </a:outerShdw>
          </a:effectLst>
        </p:spPr>
        <p:txBody>
          <a:bodyPr vert="horz" wrap="square" lIns="91440" tIns="45720" rIns="91440" bIns="45720" numCol="1" anchor="t" anchorCtr="0" compatLnSpc="1">
            <a:prstTxWarp prst="textNoShape">
              <a:avLst/>
            </a:prstTxWarp>
          </a:bodyPr>
          <a:lstStyle/>
          <a:p>
            <a:endParaRPr lang="en-US" sz="3200"/>
          </a:p>
        </p:txBody>
      </p:sp>
      <p:sp>
        <p:nvSpPr>
          <p:cNvPr id="29" name="Freeform 222">
            <a:extLst>
              <a:ext uri="{FF2B5EF4-FFF2-40B4-BE49-F238E27FC236}">
                <a16:creationId xmlns:a16="http://schemas.microsoft.com/office/drawing/2014/main" id="{8B742414-75FD-AA98-CCBF-51CEF0684C88}"/>
              </a:ext>
            </a:extLst>
          </p:cNvPr>
          <p:cNvSpPr>
            <a:spLocks noEditPoints="1"/>
          </p:cNvSpPr>
          <p:nvPr/>
        </p:nvSpPr>
        <p:spPr bwMode="auto">
          <a:xfrm>
            <a:off x="7697762" y="3411237"/>
            <a:ext cx="241936" cy="243002"/>
          </a:xfrm>
          <a:custGeom>
            <a:avLst/>
            <a:gdLst>
              <a:gd name="T0" fmla="*/ 206 w 412"/>
              <a:gd name="T1" fmla="*/ 0 h 412"/>
              <a:gd name="T2" fmla="*/ 0 w 412"/>
              <a:gd name="T3" fmla="*/ 206 h 412"/>
              <a:gd name="T4" fmla="*/ 206 w 412"/>
              <a:gd name="T5" fmla="*/ 412 h 412"/>
              <a:gd name="T6" fmla="*/ 412 w 412"/>
              <a:gd name="T7" fmla="*/ 206 h 412"/>
              <a:gd name="T8" fmla="*/ 206 w 412"/>
              <a:gd name="T9" fmla="*/ 0 h 412"/>
              <a:gd name="T10" fmla="*/ 171 w 412"/>
              <a:gd name="T11" fmla="*/ 317 h 412"/>
              <a:gd name="T12" fmla="*/ 74 w 412"/>
              <a:gd name="T13" fmla="*/ 220 h 412"/>
              <a:gd name="T14" fmla="*/ 115 w 412"/>
              <a:gd name="T15" fmla="*/ 178 h 412"/>
              <a:gd name="T16" fmla="*/ 171 w 412"/>
              <a:gd name="T17" fmla="*/ 234 h 412"/>
              <a:gd name="T18" fmla="*/ 300 w 412"/>
              <a:gd name="T19" fmla="*/ 105 h 412"/>
              <a:gd name="T20" fmla="*/ 341 w 412"/>
              <a:gd name="T21" fmla="*/ 146 h 412"/>
              <a:gd name="T22" fmla="*/ 171 w 412"/>
              <a:gd name="T23" fmla="*/ 317 h 4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12" h="412">
                <a:moveTo>
                  <a:pt x="206" y="0"/>
                </a:moveTo>
                <a:cubicBezTo>
                  <a:pt x="92" y="0"/>
                  <a:pt x="0" y="92"/>
                  <a:pt x="0" y="206"/>
                </a:cubicBezTo>
                <a:cubicBezTo>
                  <a:pt x="0" y="320"/>
                  <a:pt x="92" y="412"/>
                  <a:pt x="206" y="412"/>
                </a:cubicBezTo>
                <a:cubicBezTo>
                  <a:pt x="320" y="412"/>
                  <a:pt x="412" y="320"/>
                  <a:pt x="412" y="206"/>
                </a:cubicBezTo>
                <a:cubicBezTo>
                  <a:pt x="412" y="92"/>
                  <a:pt x="320" y="0"/>
                  <a:pt x="206" y="0"/>
                </a:cubicBezTo>
                <a:close/>
                <a:moveTo>
                  <a:pt x="171" y="317"/>
                </a:moveTo>
                <a:cubicBezTo>
                  <a:pt x="74" y="220"/>
                  <a:pt x="74" y="220"/>
                  <a:pt x="74" y="220"/>
                </a:cubicBezTo>
                <a:cubicBezTo>
                  <a:pt x="115" y="178"/>
                  <a:pt x="115" y="178"/>
                  <a:pt x="115" y="178"/>
                </a:cubicBezTo>
                <a:cubicBezTo>
                  <a:pt x="171" y="234"/>
                  <a:pt x="171" y="234"/>
                  <a:pt x="171" y="234"/>
                </a:cubicBezTo>
                <a:cubicBezTo>
                  <a:pt x="300" y="105"/>
                  <a:pt x="300" y="105"/>
                  <a:pt x="300" y="105"/>
                </a:cubicBezTo>
                <a:cubicBezTo>
                  <a:pt x="341" y="146"/>
                  <a:pt x="341" y="146"/>
                  <a:pt x="341" y="146"/>
                </a:cubicBezTo>
                <a:cubicBezTo>
                  <a:pt x="171" y="317"/>
                  <a:pt x="171" y="317"/>
                  <a:pt x="171" y="317"/>
                </a:cubicBezTo>
                <a:close/>
              </a:path>
            </a:pathLst>
          </a:custGeom>
          <a:solidFill>
            <a:schemeClr val="accent2"/>
          </a:solidFill>
          <a:ln>
            <a:noFill/>
          </a:ln>
          <a:effectLst>
            <a:outerShdw dist="38100" dir="5400000" algn="ctr" rotWithShape="0">
              <a:srgbClr val="000000">
                <a:alpha val="10000"/>
              </a:srgbClr>
            </a:outerShdw>
          </a:effectLst>
        </p:spPr>
        <p:txBody>
          <a:bodyPr vert="horz" wrap="square" lIns="91440" tIns="45720" rIns="91440" bIns="45720" numCol="1" anchor="t" anchorCtr="0" compatLnSpc="1">
            <a:prstTxWarp prst="textNoShape">
              <a:avLst/>
            </a:prstTxWarp>
          </a:bodyPr>
          <a:lstStyle/>
          <a:p>
            <a:endParaRPr lang="en-US" sz="3200"/>
          </a:p>
        </p:txBody>
      </p:sp>
      <p:sp>
        <p:nvSpPr>
          <p:cNvPr id="30" name="Freeform 222">
            <a:extLst>
              <a:ext uri="{FF2B5EF4-FFF2-40B4-BE49-F238E27FC236}">
                <a16:creationId xmlns:a16="http://schemas.microsoft.com/office/drawing/2014/main" id="{B4138E8A-8942-7F95-924D-C6EC791FA4EB}"/>
              </a:ext>
            </a:extLst>
          </p:cNvPr>
          <p:cNvSpPr>
            <a:spLocks noEditPoints="1"/>
          </p:cNvSpPr>
          <p:nvPr/>
        </p:nvSpPr>
        <p:spPr bwMode="auto">
          <a:xfrm>
            <a:off x="7697762" y="3812324"/>
            <a:ext cx="241936" cy="243002"/>
          </a:xfrm>
          <a:custGeom>
            <a:avLst/>
            <a:gdLst>
              <a:gd name="T0" fmla="*/ 206 w 412"/>
              <a:gd name="T1" fmla="*/ 0 h 412"/>
              <a:gd name="T2" fmla="*/ 0 w 412"/>
              <a:gd name="T3" fmla="*/ 206 h 412"/>
              <a:gd name="T4" fmla="*/ 206 w 412"/>
              <a:gd name="T5" fmla="*/ 412 h 412"/>
              <a:gd name="T6" fmla="*/ 412 w 412"/>
              <a:gd name="T7" fmla="*/ 206 h 412"/>
              <a:gd name="T8" fmla="*/ 206 w 412"/>
              <a:gd name="T9" fmla="*/ 0 h 412"/>
              <a:gd name="T10" fmla="*/ 171 w 412"/>
              <a:gd name="T11" fmla="*/ 317 h 412"/>
              <a:gd name="T12" fmla="*/ 74 w 412"/>
              <a:gd name="T13" fmla="*/ 220 h 412"/>
              <a:gd name="T14" fmla="*/ 115 w 412"/>
              <a:gd name="T15" fmla="*/ 178 h 412"/>
              <a:gd name="T16" fmla="*/ 171 w 412"/>
              <a:gd name="T17" fmla="*/ 234 h 412"/>
              <a:gd name="T18" fmla="*/ 300 w 412"/>
              <a:gd name="T19" fmla="*/ 105 h 412"/>
              <a:gd name="T20" fmla="*/ 341 w 412"/>
              <a:gd name="T21" fmla="*/ 146 h 412"/>
              <a:gd name="T22" fmla="*/ 171 w 412"/>
              <a:gd name="T23" fmla="*/ 317 h 4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12" h="412">
                <a:moveTo>
                  <a:pt x="206" y="0"/>
                </a:moveTo>
                <a:cubicBezTo>
                  <a:pt x="92" y="0"/>
                  <a:pt x="0" y="92"/>
                  <a:pt x="0" y="206"/>
                </a:cubicBezTo>
                <a:cubicBezTo>
                  <a:pt x="0" y="320"/>
                  <a:pt x="92" y="412"/>
                  <a:pt x="206" y="412"/>
                </a:cubicBezTo>
                <a:cubicBezTo>
                  <a:pt x="320" y="412"/>
                  <a:pt x="412" y="320"/>
                  <a:pt x="412" y="206"/>
                </a:cubicBezTo>
                <a:cubicBezTo>
                  <a:pt x="412" y="92"/>
                  <a:pt x="320" y="0"/>
                  <a:pt x="206" y="0"/>
                </a:cubicBezTo>
                <a:close/>
                <a:moveTo>
                  <a:pt x="171" y="317"/>
                </a:moveTo>
                <a:cubicBezTo>
                  <a:pt x="74" y="220"/>
                  <a:pt x="74" y="220"/>
                  <a:pt x="74" y="220"/>
                </a:cubicBezTo>
                <a:cubicBezTo>
                  <a:pt x="115" y="178"/>
                  <a:pt x="115" y="178"/>
                  <a:pt x="115" y="178"/>
                </a:cubicBezTo>
                <a:cubicBezTo>
                  <a:pt x="171" y="234"/>
                  <a:pt x="171" y="234"/>
                  <a:pt x="171" y="234"/>
                </a:cubicBezTo>
                <a:cubicBezTo>
                  <a:pt x="300" y="105"/>
                  <a:pt x="300" y="105"/>
                  <a:pt x="300" y="105"/>
                </a:cubicBezTo>
                <a:cubicBezTo>
                  <a:pt x="341" y="146"/>
                  <a:pt x="341" y="146"/>
                  <a:pt x="341" y="146"/>
                </a:cubicBezTo>
                <a:cubicBezTo>
                  <a:pt x="171" y="317"/>
                  <a:pt x="171" y="317"/>
                  <a:pt x="171" y="317"/>
                </a:cubicBezTo>
                <a:close/>
              </a:path>
            </a:pathLst>
          </a:custGeom>
          <a:solidFill>
            <a:schemeClr val="accent2"/>
          </a:solidFill>
          <a:ln>
            <a:noFill/>
          </a:ln>
          <a:effectLst>
            <a:outerShdw dist="38100" dir="5400000" algn="ctr" rotWithShape="0">
              <a:srgbClr val="000000">
                <a:alpha val="10000"/>
              </a:srgbClr>
            </a:outerShdw>
          </a:effectLst>
        </p:spPr>
        <p:txBody>
          <a:bodyPr vert="horz" wrap="square" lIns="91440" tIns="45720" rIns="91440" bIns="45720" numCol="1" anchor="t" anchorCtr="0" compatLnSpc="1">
            <a:prstTxWarp prst="textNoShape">
              <a:avLst/>
            </a:prstTxWarp>
          </a:bodyPr>
          <a:lstStyle/>
          <a:p>
            <a:endParaRPr lang="en-US" sz="3200"/>
          </a:p>
        </p:txBody>
      </p:sp>
      <p:sp>
        <p:nvSpPr>
          <p:cNvPr id="31" name="Freeform 222">
            <a:extLst>
              <a:ext uri="{FF2B5EF4-FFF2-40B4-BE49-F238E27FC236}">
                <a16:creationId xmlns:a16="http://schemas.microsoft.com/office/drawing/2014/main" id="{57C18761-E60B-40F5-F616-3AB34BC14061}"/>
              </a:ext>
            </a:extLst>
          </p:cNvPr>
          <p:cNvSpPr>
            <a:spLocks noEditPoints="1"/>
          </p:cNvSpPr>
          <p:nvPr/>
        </p:nvSpPr>
        <p:spPr bwMode="auto">
          <a:xfrm>
            <a:off x="7697762" y="4213411"/>
            <a:ext cx="241936" cy="243002"/>
          </a:xfrm>
          <a:custGeom>
            <a:avLst/>
            <a:gdLst>
              <a:gd name="T0" fmla="*/ 206 w 412"/>
              <a:gd name="T1" fmla="*/ 0 h 412"/>
              <a:gd name="T2" fmla="*/ 0 w 412"/>
              <a:gd name="T3" fmla="*/ 206 h 412"/>
              <a:gd name="T4" fmla="*/ 206 w 412"/>
              <a:gd name="T5" fmla="*/ 412 h 412"/>
              <a:gd name="T6" fmla="*/ 412 w 412"/>
              <a:gd name="T7" fmla="*/ 206 h 412"/>
              <a:gd name="T8" fmla="*/ 206 w 412"/>
              <a:gd name="T9" fmla="*/ 0 h 412"/>
              <a:gd name="T10" fmla="*/ 171 w 412"/>
              <a:gd name="T11" fmla="*/ 317 h 412"/>
              <a:gd name="T12" fmla="*/ 74 w 412"/>
              <a:gd name="T13" fmla="*/ 220 h 412"/>
              <a:gd name="T14" fmla="*/ 115 w 412"/>
              <a:gd name="T15" fmla="*/ 178 h 412"/>
              <a:gd name="T16" fmla="*/ 171 w 412"/>
              <a:gd name="T17" fmla="*/ 234 h 412"/>
              <a:gd name="T18" fmla="*/ 300 w 412"/>
              <a:gd name="T19" fmla="*/ 105 h 412"/>
              <a:gd name="T20" fmla="*/ 341 w 412"/>
              <a:gd name="T21" fmla="*/ 146 h 412"/>
              <a:gd name="T22" fmla="*/ 171 w 412"/>
              <a:gd name="T23" fmla="*/ 317 h 4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12" h="412">
                <a:moveTo>
                  <a:pt x="206" y="0"/>
                </a:moveTo>
                <a:cubicBezTo>
                  <a:pt x="92" y="0"/>
                  <a:pt x="0" y="92"/>
                  <a:pt x="0" y="206"/>
                </a:cubicBezTo>
                <a:cubicBezTo>
                  <a:pt x="0" y="320"/>
                  <a:pt x="92" y="412"/>
                  <a:pt x="206" y="412"/>
                </a:cubicBezTo>
                <a:cubicBezTo>
                  <a:pt x="320" y="412"/>
                  <a:pt x="412" y="320"/>
                  <a:pt x="412" y="206"/>
                </a:cubicBezTo>
                <a:cubicBezTo>
                  <a:pt x="412" y="92"/>
                  <a:pt x="320" y="0"/>
                  <a:pt x="206" y="0"/>
                </a:cubicBezTo>
                <a:close/>
                <a:moveTo>
                  <a:pt x="171" y="317"/>
                </a:moveTo>
                <a:cubicBezTo>
                  <a:pt x="74" y="220"/>
                  <a:pt x="74" y="220"/>
                  <a:pt x="74" y="220"/>
                </a:cubicBezTo>
                <a:cubicBezTo>
                  <a:pt x="115" y="178"/>
                  <a:pt x="115" y="178"/>
                  <a:pt x="115" y="178"/>
                </a:cubicBezTo>
                <a:cubicBezTo>
                  <a:pt x="171" y="234"/>
                  <a:pt x="171" y="234"/>
                  <a:pt x="171" y="234"/>
                </a:cubicBezTo>
                <a:cubicBezTo>
                  <a:pt x="300" y="105"/>
                  <a:pt x="300" y="105"/>
                  <a:pt x="300" y="105"/>
                </a:cubicBezTo>
                <a:cubicBezTo>
                  <a:pt x="341" y="146"/>
                  <a:pt x="341" y="146"/>
                  <a:pt x="341" y="146"/>
                </a:cubicBezTo>
                <a:cubicBezTo>
                  <a:pt x="171" y="317"/>
                  <a:pt x="171" y="317"/>
                  <a:pt x="171" y="317"/>
                </a:cubicBezTo>
                <a:close/>
              </a:path>
            </a:pathLst>
          </a:custGeom>
          <a:solidFill>
            <a:schemeClr val="accent2"/>
          </a:solidFill>
          <a:ln>
            <a:noFill/>
          </a:ln>
          <a:effectLst>
            <a:outerShdw dist="38100" dir="5400000" algn="ctr" rotWithShape="0">
              <a:srgbClr val="000000">
                <a:alpha val="10000"/>
              </a:srgbClr>
            </a:outerShdw>
          </a:effectLst>
        </p:spPr>
        <p:txBody>
          <a:bodyPr vert="horz" wrap="square" lIns="91440" tIns="45720" rIns="91440" bIns="45720" numCol="1" anchor="t" anchorCtr="0" compatLnSpc="1">
            <a:prstTxWarp prst="textNoShape">
              <a:avLst/>
            </a:prstTxWarp>
          </a:bodyPr>
          <a:lstStyle/>
          <a:p>
            <a:endParaRPr lang="en-US" sz="320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0-#ppt_w/2"/>
                                          </p:val>
                                        </p:tav>
                                        <p:tav tm="100000">
                                          <p:val>
                                            <p:strVal val="#ppt_x"/>
                                          </p:val>
                                        </p:tav>
                                      </p:tavLst>
                                    </p:anim>
                                    <p:anim calcmode="lin" valueType="num">
                                      <p:cBhvr additive="base">
                                        <p:cTn id="8" dur="500" fill="hold"/>
                                        <p:tgtEl>
                                          <p:spTgt spid="6"/>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0-#ppt_w/2"/>
                                          </p:val>
                                        </p:tav>
                                        <p:tav tm="100000">
                                          <p:val>
                                            <p:strVal val="#ppt_x"/>
                                          </p:val>
                                        </p:tav>
                                      </p:tavLst>
                                    </p:anim>
                                    <p:anim calcmode="lin" valueType="num">
                                      <p:cBhvr additive="base">
                                        <p:cTn id="12" dur="500" fill="hold"/>
                                        <p:tgtEl>
                                          <p:spTgt spid="11"/>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12"/>
                                        </p:tgtEl>
                                        <p:attrNameLst>
                                          <p:attrName>style.visibility</p:attrName>
                                        </p:attrNameLst>
                                      </p:cBhvr>
                                      <p:to>
                                        <p:strVal val="visible"/>
                                      </p:to>
                                    </p:set>
                                    <p:anim calcmode="lin" valueType="num">
                                      <p:cBhvr additive="base">
                                        <p:cTn id="15" dur="500" fill="hold"/>
                                        <p:tgtEl>
                                          <p:spTgt spid="12"/>
                                        </p:tgtEl>
                                        <p:attrNameLst>
                                          <p:attrName>ppt_x</p:attrName>
                                        </p:attrNameLst>
                                      </p:cBhvr>
                                      <p:tavLst>
                                        <p:tav tm="0">
                                          <p:val>
                                            <p:strVal val="0-#ppt_w/2"/>
                                          </p:val>
                                        </p:tav>
                                        <p:tav tm="100000">
                                          <p:val>
                                            <p:strVal val="#ppt_x"/>
                                          </p:val>
                                        </p:tav>
                                      </p:tavLst>
                                    </p:anim>
                                    <p:anim calcmode="lin" valueType="num">
                                      <p:cBhvr additive="base">
                                        <p:cTn id="16" dur="500" fill="hold"/>
                                        <p:tgtEl>
                                          <p:spTgt spid="12"/>
                                        </p:tgtEl>
                                        <p:attrNameLst>
                                          <p:attrName>ppt_y</p:attrName>
                                        </p:attrNameLst>
                                      </p:cBhvr>
                                      <p:tavLst>
                                        <p:tav tm="0">
                                          <p:val>
                                            <p:strVal val="#ppt_y"/>
                                          </p:val>
                                        </p:tav>
                                        <p:tav tm="100000">
                                          <p:val>
                                            <p:strVal val="#ppt_y"/>
                                          </p:val>
                                        </p:tav>
                                      </p:tavLst>
                                    </p:anim>
                                  </p:childTnLst>
                                </p:cTn>
                              </p:par>
                              <p:par>
                                <p:cTn id="17" presetID="2" presetClass="entr" presetSubtype="8" fill="hold" grpId="0" nodeType="withEffect">
                                  <p:stCondLst>
                                    <p:cond delay="0"/>
                                  </p:stCondLst>
                                  <p:childTnLst>
                                    <p:set>
                                      <p:cBhvr>
                                        <p:cTn id="18" dur="1" fill="hold">
                                          <p:stCondLst>
                                            <p:cond delay="0"/>
                                          </p:stCondLst>
                                        </p:cTn>
                                        <p:tgtEl>
                                          <p:spTgt spid="13"/>
                                        </p:tgtEl>
                                        <p:attrNameLst>
                                          <p:attrName>style.visibility</p:attrName>
                                        </p:attrNameLst>
                                      </p:cBhvr>
                                      <p:to>
                                        <p:strVal val="visible"/>
                                      </p:to>
                                    </p:set>
                                    <p:anim calcmode="lin" valueType="num">
                                      <p:cBhvr additive="base">
                                        <p:cTn id="19" dur="500" fill="hold"/>
                                        <p:tgtEl>
                                          <p:spTgt spid="13"/>
                                        </p:tgtEl>
                                        <p:attrNameLst>
                                          <p:attrName>ppt_x</p:attrName>
                                        </p:attrNameLst>
                                      </p:cBhvr>
                                      <p:tavLst>
                                        <p:tav tm="0">
                                          <p:val>
                                            <p:strVal val="0-#ppt_w/2"/>
                                          </p:val>
                                        </p:tav>
                                        <p:tav tm="100000">
                                          <p:val>
                                            <p:strVal val="#ppt_x"/>
                                          </p:val>
                                        </p:tav>
                                      </p:tavLst>
                                    </p:anim>
                                    <p:anim calcmode="lin" valueType="num">
                                      <p:cBhvr additive="base">
                                        <p:cTn id="20" dur="500" fill="hold"/>
                                        <p:tgtEl>
                                          <p:spTgt spid="13"/>
                                        </p:tgtEl>
                                        <p:attrNameLst>
                                          <p:attrName>ppt_y</p:attrName>
                                        </p:attrNameLst>
                                      </p:cBhvr>
                                      <p:tavLst>
                                        <p:tav tm="0">
                                          <p:val>
                                            <p:strVal val="#ppt_y"/>
                                          </p:val>
                                        </p:tav>
                                        <p:tav tm="100000">
                                          <p:val>
                                            <p:strVal val="#ppt_y"/>
                                          </p:val>
                                        </p:tav>
                                      </p:tavLst>
                                    </p:anim>
                                  </p:childTnLst>
                                </p:cTn>
                              </p:par>
                              <p:par>
                                <p:cTn id="21" presetID="2" presetClass="entr" presetSubtype="8" fill="hold" grpId="0" nodeType="withEffect">
                                  <p:stCondLst>
                                    <p:cond delay="0"/>
                                  </p:stCondLst>
                                  <p:childTnLst>
                                    <p:set>
                                      <p:cBhvr>
                                        <p:cTn id="22" dur="1" fill="hold">
                                          <p:stCondLst>
                                            <p:cond delay="0"/>
                                          </p:stCondLst>
                                        </p:cTn>
                                        <p:tgtEl>
                                          <p:spTgt spid="14"/>
                                        </p:tgtEl>
                                        <p:attrNameLst>
                                          <p:attrName>style.visibility</p:attrName>
                                        </p:attrNameLst>
                                      </p:cBhvr>
                                      <p:to>
                                        <p:strVal val="visible"/>
                                      </p:to>
                                    </p:set>
                                    <p:anim calcmode="lin" valueType="num">
                                      <p:cBhvr additive="base">
                                        <p:cTn id="23" dur="500" fill="hold"/>
                                        <p:tgtEl>
                                          <p:spTgt spid="14"/>
                                        </p:tgtEl>
                                        <p:attrNameLst>
                                          <p:attrName>ppt_x</p:attrName>
                                        </p:attrNameLst>
                                      </p:cBhvr>
                                      <p:tavLst>
                                        <p:tav tm="0">
                                          <p:val>
                                            <p:strVal val="0-#ppt_w/2"/>
                                          </p:val>
                                        </p:tav>
                                        <p:tav tm="100000">
                                          <p:val>
                                            <p:strVal val="#ppt_x"/>
                                          </p:val>
                                        </p:tav>
                                      </p:tavLst>
                                    </p:anim>
                                    <p:anim calcmode="lin" valueType="num">
                                      <p:cBhvr additive="base">
                                        <p:cTn id="24" dur="500" fill="hold"/>
                                        <p:tgtEl>
                                          <p:spTgt spid="14"/>
                                        </p:tgtEl>
                                        <p:attrNameLst>
                                          <p:attrName>ppt_y</p:attrName>
                                        </p:attrNameLst>
                                      </p:cBhvr>
                                      <p:tavLst>
                                        <p:tav tm="0">
                                          <p:val>
                                            <p:strVal val="#ppt_y"/>
                                          </p:val>
                                        </p:tav>
                                        <p:tav tm="100000">
                                          <p:val>
                                            <p:strVal val="#ppt_y"/>
                                          </p:val>
                                        </p:tav>
                                      </p:tavLst>
                                    </p:anim>
                                  </p:childTnLst>
                                </p:cTn>
                              </p:par>
                              <p:par>
                                <p:cTn id="25" presetID="2" presetClass="entr" presetSubtype="8" fill="hold" grpId="0" nodeType="withEffect">
                                  <p:stCondLst>
                                    <p:cond delay="0"/>
                                  </p:stCondLst>
                                  <p:childTnLst>
                                    <p:set>
                                      <p:cBhvr>
                                        <p:cTn id="26" dur="1" fill="hold">
                                          <p:stCondLst>
                                            <p:cond delay="0"/>
                                          </p:stCondLst>
                                        </p:cTn>
                                        <p:tgtEl>
                                          <p:spTgt spid="517">
                                            <p:txEl>
                                              <p:pRg st="0" end="0"/>
                                            </p:txEl>
                                          </p:spTgt>
                                        </p:tgtEl>
                                        <p:attrNameLst>
                                          <p:attrName>style.visibility</p:attrName>
                                        </p:attrNameLst>
                                      </p:cBhvr>
                                      <p:to>
                                        <p:strVal val="visible"/>
                                      </p:to>
                                    </p:set>
                                    <p:anim calcmode="lin" valueType="num">
                                      <p:cBhvr additive="base">
                                        <p:cTn id="27" dur="500" fill="hold"/>
                                        <p:tgtEl>
                                          <p:spTgt spid="517">
                                            <p:txEl>
                                              <p:pRg st="0" end="0"/>
                                            </p:txEl>
                                          </p:spTgt>
                                        </p:tgtEl>
                                        <p:attrNameLst>
                                          <p:attrName>ppt_x</p:attrName>
                                        </p:attrNameLst>
                                      </p:cBhvr>
                                      <p:tavLst>
                                        <p:tav tm="0">
                                          <p:val>
                                            <p:strVal val="0-#ppt_w/2"/>
                                          </p:val>
                                        </p:tav>
                                        <p:tav tm="100000">
                                          <p:val>
                                            <p:strVal val="#ppt_x"/>
                                          </p:val>
                                        </p:tav>
                                      </p:tavLst>
                                    </p:anim>
                                    <p:anim calcmode="lin" valueType="num">
                                      <p:cBhvr additive="base">
                                        <p:cTn id="28" dur="500" fill="hold"/>
                                        <p:tgtEl>
                                          <p:spTgt spid="517">
                                            <p:txEl>
                                              <p:pRg st="0" end="0"/>
                                            </p:txEl>
                                          </p:spTgt>
                                        </p:tgtEl>
                                        <p:attrNameLst>
                                          <p:attrName>ppt_y</p:attrName>
                                        </p:attrNameLst>
                                      </p:cBhvr>
                                      <p:tavLst>
                                        <p:tav tm="0">
                                          <p:val>
                                            <p:strVal val="#ppt_y"/>
                                          </p:val>
                                        </p:tav>
                                        <p:tav tm="100000">
                                          <p:val>
                                            <p:strVal val="#ppt_y"/>
                                          </p:val>
                                        </p:tav>
                                      </p:tavLst>
                                    </p:anim>
                                  </p:childTnLst>
                                </p:cTn>
                              </p:par>
                              <p:par>
                                <p:cTn id="29" presetID="2" presetClass="entr" presetSubtype="8" fill="hold" grpId="0" nodeType="withEffect">
                                  <p:stCondLst>
                                    <p:cond delay="0"/>
                                  </p:stCondLst>
                                  <p:childTnLst>
                                    <p:set>
                                      <p:cBhvr>
                                        <p:cTn id="30" dur="1" fill="hold">
                                          <p:stCondLst>
                                            <p:cond delay="0"/>
                                          </p:stCondLst>
                                        </p:cTn>
                                        <p:tgtEl>
                                          <p:spTgt spid="517">
                                            <p:txEl>
                                              <p:pRg st="1" end="1"/>
                                            </p:txEl>
                                          </p:spTgt>
                                        </p:tgtEl>
                                        <p:attrNameLst>
                                          <p:attrName>style.visibility</p:attrName>
                                        </p:attrNameLst>
                                      </p:cBhvr>
                                      <p:to>
                                        <p:strVal val="visible"/>
                                      </p:to>
                                    </p:set>
                                    <p:anim calcmode="lin" valueType="num">
                                      <p:cBhvr additive="base">
                                        <p:cTn id="31" dur="500" fill="hold"/>
                                        <p:tgtEl>
                                          <p:spTgt spid="517">
                                            <p:txEl>
                                              <p:pRg st="1" end="1"/>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517">
                                            <p:txEl>
                                              <p:pRg st="1" end="1"/>
                                            </p:txEl>
                                          </p:spTgt>
                                        </p:tgtEl>
                                        <p:attrNameLst>
                                          <p:attrName>ppt_y</p:attrName>
                                        </p:attrNameLst>
                                      </p:cBhvr>
                                      <p:tavLst>
                                        <p:tav tm="0">
                                          <p:val>
                                            <p:strVal val="#ppt_y"/>
                                          </p:val>
                                        </p:tav>
                                        <p:tav tm="100000">
                                          <p:val>
                                            <p:strVal val="#ppt_y"/>
                                          </p:val>
                                        </p:tav>
                                      </p:tavLst>
                                    </p:anim>
                                  </p:childTnLst>
                                </p:cTn>
                              </p:par>
                              <p:par>
                                <p:cTn id="33" presetID="2" presetClass="entr" presetSubtype="8" fill="hold" grpId="0" nodeType="withEffect">
                                  <p:stCondLst>
                                    <p:cond delay="0"/>
                                  </p:stCondLst>
                                  <p:childTnLst>
                                    <p:set>
                                      <p:cBhvr>
                                        <p:cTn id="34" dur="1" fill="hold">
                                          <p:stCondLst>
                                            <p:cond delay="0"/>
                                          </p:stCondLst>
                                        </p:cTn>
                                        <p:tgtEl>
                                          <p:spTgt spid="517">
                                            <p:txEl>
                                              <p:pRg st="2" end="2"/>
                                            </p:txEl>
                                          </p:spTgt>
                                        </p:tgtEl>
                                        <p:attrNameLst>
                                          <p:attrName>style.visibility</p:attrName>
                                        </p:attrNameLst>
                                      </p:cBhvr>
                                      <p:to>
                                        <p:strVal val="visible"/>
                                      </p:to>
                                    </p:set>
                                    <p:anim calcmode="lin" valueType="num">
                                      <p:cBhvr additive="base">
                                        <p:cTn id="35" dur="500" fill="hold"/>
                                        <p:tgtEl>
                                          <p:spTgt spid="517">
                                            <p:txEl>
                                              <p:pRg st="2" end="2"/>
                                            </p:txEl>
                                          </p:spTgt>
                                        </p:tgtEl>
                                        <p:attrNameLst>
                                          <p:attrName>ppt_x</p:attrName>
                                        </p:attrNameLst>
                                      </p:cBhvr>
                                      <p:tavLst>
                                        <p:tav tm="0">
                                          <p:val>
                                            <p:strVal val="0-#ppt_w/2"/>
                                          </p:val>
                                        </p:tav>
                                        <p:tav tm="100000">
                                          <p:val>
                                            <p:strVal val="#ppt_x"/>
                                          </p:val>
                                        </p:tav>
                                      </p:tavLst>
                                    </p:anim>
                                    <p:anim calcmode="lin" valueType="num">
                                      <p:cBhvr additive="base">
                                        <p:cTn id="36" dur="500" fill="hold"/>
                                        <p:tgtEl>
                                          <p:spTgt spid="517">
                                            <p:txEl>
                                              <p:pRg st="2" end="2"/>
                                            </p:txEl>
                                          </p:spTgt>
                                        </p:tgtEl>
                                        <p:attrNameLst>
                                          <p:attrName>ppt_y</p:attrName>
                                        </p:attrNameLst>
                                      </p:cBhvr>
                                      <p:tavLst>
                                        <p:tav tm="0">
                                          <p:val>
                                            <p:strVal val="#ppt_y"/>
                                          </p:val>
                                        </p:tav>
                                        <p:tav tm="100000">
                                          <p:val>
                                            <p:strVal val="#ppt_y"/>
                                          </p:val>
                                        </p:tav>
                                      </p:tavLst>
                                    </p:anim>
                                  </p:childTnLst>
                                </p:cTn>
                              </p:par>
                              <p:par>
                                <p:cTn id="37" presetID="2" presetClass="entr" presetSubtype="8" fill="hold" grpId="0" nodeType="withEffect">
                                  <p:stCondLst>
                                    <p:cond delay="0"/>
                                  </p:stCondLst>
                                  <p:childTnLst>
                                    <p:set>
                                      <p:cBhvr>
                                        <p:cTn id="38" dur="1" fill="hold">
                                          <p:stCondLst>
                                            <p:cond delay="0"/>
                                          </p:stCondLst>
                                        </p:cTn>
                                        <p:tgtEl>
                                          <p:spTgt spid="517">
                                            <p:txEl>
                                              <p:pRg st="3" end="3"/>
                                            </p:txEl>
                                          </p:spTgt>
                                        </p:tgtEl>
                                        <p:attrNameLst>
                                          <p:attrName>style.visibility</p:attrName>
                                        </p:attrNameLst>
                                      </p:cBhvr>
                                      <p:to>
                                        <p:strVal val="visible"/>
                                      </p:to>
                                    </p:set>
                                    <p:anim calcmode="lin" valueType="num">
                                      <p:cBhvr additive="base">
                                        <p:cTn id="39" dur="500" fill="hold"/>
                                        <p:tgtEl>
                                          <p:spTgt spid="517">
                                            <p:txEl>
                                              <p:pRg st="3" end="3"/>
                                            </p:txEl>
                                          </p:spTgt>
                                        </p:tgtEl>
                                        <p:attrNameLst>
                                          <p:attrName>ppt_x</p:attrName>
                                        </p:attrNameLst>
                                      </p:cBhvr>
                                      <p:tavLst>
                                        <p:tav tm="0">
                                          <p:val>
                                            <p:strVal val="0-#ppt_w/2"/>
                                          </p:val>
                                        </p:tav>
                                        <p:tav tm="100000">
                                          <p:val>
                                            <p:strVal val="#ppt_x"/>
                                          </p:val>
                                        </p:tav>
                                      </p:tavLst>
                                    </p:anim>
                                    <p:anim calcmode="lin" valueType="num">
                                      <p:cBhvr additive="base">
                                        <p:cTn id="40" dur="500" fill="hold"/>
                                        <p:tgtEl>
                                          <p:spTgt spid="517">
                                            <p:txEl>
                                              <p:pRg st="3" end="3"/>
                                            </p:txEl>
                                          </p:spTgt>
                                        </p:tgtEl>
                                        <p:attrNameLst>
                                          <p:attrName>ppt_y</p:attrName>
                                        </p:attrNameLst>
                                      </p:cBhvr>
                                      <p:tavLst>
                                        <p:tav tm="0">
                                          <p:val>
                                            <p:strVal val="#ppt_y"/>
                                          </p:val>
                                        </p:tav>
                                        <p:tav tm="100000">
                                          <p:val>
                                            <p:strVal val="#ppt_y"/>
                                          </p:val>
                                        </p:tav>
                                      </p:tavLst>
                                    </p:anim>
                                  </p:childTnLst>
                                </p:cTn>
                              </p:par>
                              <p:par>
                                <p:cTn id="41" presetID="2" presetClass="entr" presetSubtype="8" fill="hold" grpId="0" nodeType="withEffect">
                                  <p:stCondLst>
                                    <p:cond delay="0"/>
                                  </p:stCondLst>
                                  <p:childTnLst>
                                    <p:set>
                                      <p:cBhvr>
                                        <p:cTn id="42" dur="1" fill="hold">
                                          <p:stCondLst>
                                            <p:cond delay="0"/>
                                          </p:stCondLst>
                                        </p:cTn>
                                        <p:tgtEl>
                                          <p:spTgt spid="517">
                                            <p:txEl>
                                              <p:pRg st="4" end="4"/>
                                            </p:txEl>
                                          </p:spTgt>
                                        </p:tgtEl>
                                        <p:attrNameLst>
                                          <p:attrName>style.visibility</p:attrName>
                                        </p:attrNameLst>
                                      </p:cBhvr>
                                      <p:to>
                                        <p:strVal val="visible"/>
                                      </p:to>
                                    </p:set>
                                    <p:anim calcmode="lin" valueType="num">
                                      <p:cBhvr additive="base">
                                        <p:cTn id="43" dur="500" fill="hold"/>
                                        <p:tgtEl>
                                          <p:spTgt spid="517">
                                            <p:txEl>
                                              <p:pRg st="4" end="4"/>
                                            </p:txEl>
                                          </p:spTgt>
                                        </p:tgtEl>
                                        <p:attrNameLst>
                                          <p:attrName>ppt_x</p:attrName>
                                        </p:attrNameLst>
                                      </p:cBhvr>
                                      <p:tavLst>
                                        <p:tav tm="0">
                                          <p:val>
                                            <p:strVal val="0-#ppt_w/2"/>
                                          </p:val>
                                        </p:tav>
                                        <p:tav tm="100000">
                                          <p:val>
                                            <p:strVal val="#ppt_x"/>
                                          </p:val>
                                        </p:tav>
                                      </p:tavLst>
                                    </p:anim>
                                    <p:anim calcmode="lin" valueType="num">
                                      <p:cBhvr additive="base">
                                        <p:cTn id="44" dur="500" fill="hold"/>
                                        <p:tgtEl>
                                          <p:spTgt spid="517">
                                            <p:txEl>
                                              <p:pRg st="4" end="4"/>
                                            </p:txEl>
                                          </p:spTgt>
                                        </p:tgtEl>
                                        <p:attrNameLst>
                                          <p:attrName>ppt_y</p:attrName>
                                        </p:attrNameLst>
                                      </p:cBhvr>
                                      <p:tavLst>
                                        <p:tav tm="0">
                                          <p:val>
                                            <p:strVal val="#ppt_y"/>
                                          </p:val>
                                        </p:tav>
                                        <p:tav tm="100000">
                                          <p:val>
                                            <p:strVal val="#ppt_y"/>
                                          </p:val>
                                        </p:tav>
                                      </p:tavLst>
                                    </p:anim>
                                  </p:childTnLst>
                                </p:cTn>
                              </p:par>
                            </p:childTnLst>
                          </p:cTn>
                        </p:par>
                        <p:par>
                          <p:cTn id="45" fill="hold">
                            <p:stCondLst>
                              <p:cond delay="500"/>
                            </p:stCondLst>
                            <p:childTnLst>
                              <p:par>
                                <p:cTn id="46" presetID="2" presetClass="entr" presetSubtype="2" fill="hold" grpId="0" nodeType="afterEffect">
                                  <p:stCondLst>
                                    <p:cond delay="0"/>
                                  </p:stCondLst>
                                  <p:childTnLst>
                                    <p:set>
                                      <p:cBhvr>
                                        <p:cTn id="47" dur="1" fill="hold">
                                          <p:stCondLst>
                                            <p:cond delay="0"/>
                                          </p:stCondLst>
                                        </p:cTn>
                                        <p:tgtEl>
                                          <p:spTgt spid="27"/>
                                        </p:tgtEl>
                                        <p:attrNameLst>
                                          <p:attrName>style.visibility</p:attrName>
                                        </p:attrNameLst>
                                      </p:cBhvr>
                                      <p:to>
                                        <p:strVal val="visible"/>
                                      </p:to>
                                    </p:set>
                                    <p:anim calcmode="lin" valueType="num">
                                      <p:cBhvr additive="base">
                                        <p:cTn id="48" dur="500" fill="hold"/>
                                        <p:tgtEl>
                                          <p:spTgt spid="27"/>
                                        </p:tgtEl>
                                        <p:attrNameLst>
                                          <p:attrName>ppt_x</p:attrName>
                                        </p:attrNameLst>
                                      </p:cBhvr>
                                      <p:tavLst>
                                        <p:tav tm="0">
                                          <p:val>
                                            <p:strVal val="1+#ppt_w/2"/>
                                          </p:val>
                                        </p:tav>
                                        <p:tav tm="100000">
                                          <p:val>
                                            <p:strVal val="#ppt_x"/>
                                          </p:val>
                                        </p:tav>
                                      </p:tavLst>
                                    </p:anim>
                                    <p:anim calcmode="lin" valueType="num">
                                      <p:cBhvr additive="base">
                                        <p:cTn id="49" dur="500" fill="hold"/>
                                        <p:tgtEl>
                                          <p:spTgt spid="27"/>
                                        </p:tgtEl>
                                        <p:attrNameLst>
                                          <p:attrName>ppt_y</p:attrName>
                                        </p:attrNameLst>
                                      </p:cBhvr>
                                      <p:tavLst>
                                        <p:tav tm="0">
                                          <p:val>
                                            <p:strVal val="#ppt_y"/>
                                          </p:val>
                                        </p:tav>
                                        <p:tav tm="100000">
                                          <p:val>
                                            <p:strVal val="#ppt_y"/>
                                          </p:val>
                                        </p:tav>
                                      </p:tavLst>
                                    </p:anim>
                                  </p:childTnLst>
                                </p:cTn>
                              </p:par>
                              <p:par>
                                <p:cTn id="50" presetID="2" presetClass="entr" presetSubtype="2" fill="hold" grpId="0" nodeType="withEffect">
                                  <p:stCondLst>
                                    <p:cond delay="0"/>
                                  </p:stCondLst>
                                  <p:childTnLst>
                                    <p:set>
                                      <p:cBhvr>
                                        <p:cTn id="51" dur="1" fill="hold">
                                          <p:stCondLst>
                                            <p:cond delay="0"/>
                                          </p:stCondLst>
                                        </p:cTn>
                                        <p:tgtEl>
                                          <p:spTgt spid="28"/>
                                        </p:tgtEl>
                                        <p:attrNameLst>
                                          <p:attrName>style.visibility</p:attrName>
                                        </p:attrNameLst>
                                      </p:cBhvr>
                                      <p:to>
                                        <p:strVal val="visible"/>
                                      </p:to>
                                    </p:set>
                                    <p:anim calcmode="lin" valueType="num">
                                      <p:cBhvr additive="base">
                                        <p:cTn id="52" dur="500" fill="hold"/>
                                        <p:tgtEl>
                                          <p:spTgt spid="28"/>
                                        </p:tgtEl>
                                        <p:attrNameLst>
                                          <p:attrName>ppt_x</p:attrName>
                                        </p:attrNameLst>
                                      </p:cBhvr>
                                      <p:tavLst>
                                        <p:tav tm="0">
                                          <p:val>
                                            <p:strVal val="1+#ppt_w/2"/>
                                          </p:val>
                                        </p:tav>
                                        <p:tav tm="100000">
                                          <p:val>
                                            <p:strVal val="#ppt_x"/>
                                          </p:val>
                                        </p:tav>
                                      </p:tavLst>
                                    </p:anim>
                                    <p:anim calcmode="lin" valueType="num">
                                      <p:cBhvr additive="base">
                                        <p:cTn id="53" dur="500" fill="hold"/>
                                        <p:tgtEl>
                                          <p:spTgt spid="28"/>
                                        </p:tgtEl>
                                        <p:attrNameLst>
                                          <p:attrName>ppt_y</p:attrName>
                                        </p:attrNameLst>
                                      </p:cBhvr>
                                      <p:tavLst>
                                        <p:tav tm="0">
                                          <p:val>
                                            <p:strVal val="#ppt_y"/>
                                          </p:val>
                                        </p:tav>
                                        <p:tav tm="100000">
                                          <p:val>
                                            <p:strVal val="#ppt_y"/>
                                          </p:val>
                                        </p:tav>
                                      </p:tavLst>
                                    </p:anim>
                                  </p:childTnLst>
                                </p:cTn>
                              </p:par>
                              <p:par>
                                <p:cTn id="54" presetID="2" presetClass="entr" presetSubtype="2" fill="hold" grpId="0" nodeType="withEffect">
                                  <p:stCondLst>
                                    <p:cond delay="0"/>
                                  </p:stCondLst>
                                  <p:childTnLst>
                                    <p:set>
                                      <p:cBhvr>
                                        <p:cTn id="55" dur="1" fill="hold">
                                          <p:stCondLst>
                                            <p:cond delay="0"/>
                                          </p:stCondLst>
                                        </p:cTn>
                                        <p:tgtEl>
                                          <p:spTgt spid="29"/>
                                        </p:tgtEl>
                                        <p:attrNameLst>
                                          <p:attrName>style.visibility</p:attrName>
                                        </p:attrNameLst>
                                      </p:cBhvr>
                                      <p:to>
                                        <p:strVal val="visible"/>
                                      </p:to>
                                    </p:set>
                                    <p:anim calcmode="lin" valueType="num">
                                      <p:cBhvr additive="base">
                                        <p:cTn id="56" dur="500" fill="hold"/>
                                        <p:tgtEl>
                                          <p:spTgt spid="29"/>
                                        </p:tgtEl>
                                        <p:attrNameLst>
                                          <p:attrName>ppt_x</p:attrName>
                                        </p:attrNameLst>
                                      </p:cBhvr>
                                      <p:tavLst>
                                        <p:tav tm="0">
                                          <p:val>
                                            <p:strVal val="1+#ppt_w/2"/>
                                          </p:val>
                                        </p:tav>
                                        <p:tav tm="100000">
                                          <p:val>
                                            <p:strVal val="#ppt_x"/>
                                          </p:val>
                                        </p:tav>
                                      </p:tavLst>
                                    </p:anim>
                                    <p:anim calcmode="lin" valueType="num">
                                      <p:cBhvr additive="base">
                                        <p:cTn id="57" dur="500" fill="hold"/>
                                        <p:tgtEl>
                                          <p:spTgt spid="29"/>
                                        </p:tgtEl>
                                        <p:attrNameLst>
                                          <p:attrName>ppt_y</p:attrName>
                                        </p:attrNameLst>
                                      </p:cBhvr>
                                      <p:tavLst>
                                        <p:tav tm="0">
                                          <p:val>
                                            <p:strVal val="#ppt_y"/>
                                          </p:val>
                                        </p:tav>
                                        <p:tav tm="100000">
                                          <p:val>
                                            <p:strVal val="#ppt_y"/>
                                          </p:val>
                                        </p:tav>
                                      </p:tavLst>
                                    </p:anim>
                                  </p:childTnLst>
                                </p:cTn>
                              </p:par>
                              <p:par>
                                <p:cTn id="58" presetID="2" presetClass="entr" presetSubtype="2" fill="hold" grpId="0" nodeType="withEffect">
                                  <p:stCondLst>
                                    <p:cond delay="0"/>
                                  </p:stCondLst>
                                  <p:childTnLst>
                                    <p:set>
                                      <p:cBhvr>
                                        <p:cTn id="59" dur="1" fill="hold">
                                          <p:stCondLst>
                                            <p:cond delay="0"/>
                                          </p:stCondLst>
                                        </p:cTn>
                                        <p:tgtEl>
                                          <p:spTgt spid="30"/>
                                        </p:tgtEl>
                                        <p:attrNameLst>
                                          <p:attrName>style.visibility</p:attrName>
                                        </p:attrNameLst>
                                      </p:cBhvr>
                                      <p:to>
                                        <p:strVal val="visible"/>
                                      </p:to>
                                    </p:set>
                                    <p:anim calcmode="lin" valueType="num">
                                      <p:cBhvr additive="base">
                                        <p:cTn id="60" dur="500" fill="hold"/>
                                        <p:tgtEl>
                                          <p:spTgt spid="30"/>
                                        </p:tgtEl>
                                        <p:attrNameLst>
                                          <p:attrName>ppt_x</p:attrName>
                                        </p:attrNameLst>
                                      </p:cBhvr>
                                      <p:tavLst>
                                        <p:tav tm="0">
                                          <p:val>
                                            <p:strVal val="1+#ppt_w/2"/>
                                          </p:val>
                                        </p:tav>
                                        <p:tav tm="100000">
                                          <p:val>
                                            <p:strVal val="#ppt_x"/>
                                          </p:val>
                                        </p:tav>
                                      </p:tavLst>
                                    </p:anim>
                                    <p:anim calcmode="lin" valueType="num">
                                      <p:cBhvr additive="base">
                                        <p:cTn id="61" dur="500" fill="hold"/>
                                        <p:tgtEl>
                                          <p:spTgt spid="30"/>
                                        </p:tgtEl>
                                        <p:attrNameLst>
                                          <p:attrName>ppt_y</p:attrName>
                                        </p:attrNameLst>
                                      </p:cBhvr>
                                      <p:tavLst>
                                        <p:tav tm="0">
                                          <p:val>
                                            <p:strVal val="#ppt_y"/>
                                          </p:val>
                                        </p:tav>
                                        <p:tav tm="100000">
                                          <p:val>
                                            <p:strVal val="#ppt_y"/>
                                          </p:val>
                                        </p:tav>
                                      </p:tavLst>
                                    </p:anim>
                                  </p:childTnLst>
                                </p:cTn>
                              </p:par>
                              <p:par>
                                <p:cTn id="62" presetID="2" presetClass="entr" presetSubtype="2" fill="hold" grpId="0" nodeType="withEffect">
                                  <p:stCondLst>
                                    <p:cond delay="0"/>
                                  </p:stCondLst>
                                  <p:childTnLst>
                                    <p:set>
                                      <p:cBhvr>
                                        <p:cTn id="63" dur="1" fill="hold">
                                          <p:stCondLst>
                                            <p:cond delay="0"/>
                                          </p:stCondLst>
                                        </p:cTn>
                                        <p:tgtEl>
                                          <p:spTgt spid="31"/>
                                        </p:tgtEl>
                                        <p:attrNameLst>
                                          <p:attrName>style.visibility</p:attrName>
                                        </p:attrNameLst>
                                      </p:cBhvr>
                                      <p:to>
                                        <p:strVal val="visible"/>
                                      </p:to>
                                    </p:set>
                                    <p:anim calcmode="lin" valueType="num">
                                      <p:cBhvr additive="base">
                                        <p:cTn id="64" dur="500" fill="hold"/>
                                        <p:tgtEl>
                                          <p:spTgt spid="31"/>
                                        </p:tgtEl>
                                        <p:attrNameLst>
                                          <p:attrName>ppt_x</p:attrName>
                                        </p:attrNameLst>
                                      </p:cBhvr>
                                      <p:tavLst>
                                        <p:tav tm="0">
                                          <p:val>
                                            <p:strVal val="1+#ppt_w/2"/>
                                          </p:val>
                                        </p:tav>
                                        <p:tav tm="100000">
                                          <p:val>
                                            <p:strVal val="#ppt_x"/>
                                          </p:val>
                                        </p:tav>
                                      </p:tavLst>
                                    </p:anim>
                                    <p:anim calcmode="lin" valueType="num">
                                      <p:cBhvr additive="base">
                                        <p:cTn id="65" dur="500" fill="hold"/>
                                        <p:tgtEl>
                                          <p:spTgt spid="31"/>
                                        </p:tgtEl>
                                        <p:attrNameLst>
                                          <p:attrName>ppt_y</p:attrName>
                                        </p:attrNameLst>
                                      </p:cBhvr>
                                      <p:tavLst>
                                        <p:tav tm="0">
                                          <p:val>
                                            <p:strVal val="#ppt_y"/>
                                          </p:val>
                                        </p:tav>
                                        <p:tav tm="100000">
                                          <p:val>
                                            <p:strVal val="#ppt_y"/>
                                          </p:val>
                                        </p:tav>
                                      </p:tavLst>
                                    </p:anim>
                                  </p:childTnLst>
                                </p:cTn>
                              </p:par>
                              <p:par>
                                <p:cTn id="66" presetID="2" presetClass="entr" presetSubtype="2" fill="hold" grpId="0" nodeType="withEffect">
                                  <p:stCondLst>
                                    <p:cond delay="0"/>
                                  </p:stCondLst>
                                  <p:childTnLst>
                                    <p:set>
                                      <p:cBhvr>
                                        <p:cTn id="67" dur="1" fill="hold">
                                          <p:stCondLst>
                                            <p:cond delay="0"/>
                                          </p:stCondLst>
                                        </p:cTn>
                                        <p:tgtEl>
                                          <p:spTgt spid="26"/>
                                        </p:tgtEl>
                                        <p:attrNameLst>
                                          <p:attrName>style.visibility</p:attrName>
                                        </p:attrNameLst>
                                      </p:cBhvr>
                                      <p:to>
                                        <p:strVal val="visible"/>
                                      </p:to>
                                    </p:set>
                                    <p:anim calcmode="lin" valueType="num">
                                      <p:cBhvr additive="base">
                                        <p:cTn id="68" dur="500" fill="hold"/>
                                        <p:tgtEl>
                                          <p:spTgt spid="26"/>
                                        </p:tgtEl>
                                        <p:attrNameLst>
                                          <p:attrName>ppt_x</p:attrName>
                                        </p:attrNameLst>
                                      </p:cBhvr>
                                      <p:tavLst>
                                        <p:tav tm="0">
                                          <p:val>
                                            <p:strVal val="1+#ppt_w/2"/>
                                          </p:val>
                                        </p:tav>
                                        <p:tav tm="100000">
                                          <p:val>
                                            <p:strVal val="#ppt_x"/>
                                          </p:val>
                                        </p:tav>
                                      </p:tavLst>
                                    </p:anim>
                                    <p:anim calcmode="lin" valueType="num">
                                      <p:cBhvr additive="base">
                                        <p:cTn id="69" dur="500" fill="hold"/>
                                        <p:tgtEl>
                                          <p:spTgt spid="2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7" grpId="0" uiExpand="1" build="p"/>
      <p:bldP spid="6" grpId="0" animBg="1"/>
      <p:bldP spid="11" grpId="0" animBg="1"/>
      <p:bldP spid="12" grpId="0" animBg="1"/>
      <p:bldP spid="13" grpId="0" animBg="1"/>
      <p:bldP spid="14" grpId="0" animBg="1"/>
      <p:bldP spid="26" grpId="0"/>
      <p:bldP spid="27" grpId="0" animBg="1"/>
      <p:bldP spid="28" grpId="0" animBg="1"/>
      <p:bldP spid="29" grpId="0" animBg="1"/>
      <p:bldP spid="30" grpId="0" animBg="1"/>
      <p:bldP spid="31"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515"/>
        <p:cNvGrpSpPr/>
        <p:nvPr/>
      </p:nvGrpSpPr>
      <p:grpSpPr>
        <a:xfrm>
          <a:off x="0" y="0"/>
          <a:ext cx="0" cy="0"/>
          <a:chOff x="0" y="0"/>
          <a:chExt cx="0" cy="0"/>
        </a:xfrm>
      </p:grpSpPr>
      <p:sp>
        <p:nvSpPr>
          <p:cNvPr id="516" name="Google Shape;516;p45"/>
          <p:cNvSpPr txBox="1">
            <a:spLocks noGrp="1"/>
          </p:cNvSpPr>
          <p:nvPr>
            <p:ph type="title"/>
          </p:nvPr>
        </p:nvSpPr>
        <p:spPr>
          <a:xfrm>
            <a:off x="838200" y="365125"/>
            <a:ext cx="10515600" cy="829193"/>
          </a:xfrm>
          <a:prstGeom prst="rect">
            <a:avLst/>
          </a:prstGeom>
        </p:spPr>
        <p:txBody>
          <a:bodyPr spcFirstLastPara="1" wrap="square" lIns="91425" tIns="45700" rIns="91425" bIns="45700" anchor="ctr" anchorCtr="0">
            <a:noAutofit/>
          </a:bodyPr>
          <a:lstStyle/>
          <a:p>
            <a:pPr algn="ctr">
              <a:spcBef>
                <a:spcPts val="0"/>
              </a:spcBef>
            </a:pPr>
            <a:r>
              <a:rPr lang="en-US" sz="2400">
                <a:solidFill>
                  <a:schemeClr val="tx2"/>
                </a:solidFill>
              </a:rPr>
              <a:t>CLINICAL MOBILE DEVICES</a:t>
            </a:r>
            <a:br>
              <a:rPr lang="en-US" sz="4000" b="1">
                <a:solidFill>
                  <a:schemeClr val="tx2"/>
                </a:solidFill>
              </a:rPr>
            </a:br>
            <a:r>
              <a:rPr lang="en-US" sz="4000" b="1" err="1">
                <a:solidFill>
                  <a:schemeClr val="tx2"/>
                </a:solidFill>
              </a:rPr>
              <a:t>Spectralink</a:t>
            </a:r>
            <a:endParaRPr sz="4000" b="1">
              <a:solidFill>
                <a:schemeClr val="tx2"/>
              </a:solidFill>
            </a:endParaRPr>
          </a:p>
        </p:txBody>
      </p:sp>
      <p:sp>
        <p:nvSpPr>
          <p:cNvPr id="517" name="Google Shape;517;p45"/>
          <p:cNvSpPr txBox="1">
            <a:spLocks noGrp="1"/>
          </p:cNvSpPr>
          <p:nvPr>
            <p:ph idx="1"/>
          </p:nvPr>
        </p:nvSpPr>
        <p:spPr>
          <a:xfrm>
            <a:off x="6768989" y="2220042"/>
            <a:ext cx="4189448" cy="3751550"/>
          </a:xfrm>
          <a:prstGeom prst="rect">
            <a:avLst/>
          </a:prstGeom>
        </p:spPr>
        <p:txBody>
          <a:bodyPr spcFirstLastPara="1" wrap="square" lIns="91425" tIns="45700" rIns="91425" bIns="45700" anchor="t" anchorCtr="0">
            <a:noAutofit/>
          </a:bodyPr>
          <a:lstStyle/>
          <a:p>
            <a:pPr marL="0" lvl="0" indent="0">
              <a:buClr>
                <a:schemeClr val="dk1"/>
              </a:buClr>
              <a:buSzPts val="1100"/>
              <a:buNone/>
            </a:pPr>
            <a:r>
              <a:rPr lang="en-US" sz="2000">
                <a:solidFill>
                  <a:schemeClr val="tx2"/>
                </a:solidFill>
              </a:rPr>
              <a:t>Scans 1D &amp; 2D Barcodes</a:t>
            </a:r>
          </a:p>
          <a:p>
            <a:pPr marL="0" lvl="0" indent="0">
              <a:buClr>
                <a:schemeClr val="dk1"/>
              </a:buClr>
              <a:buSzPts val="1100"/>
              <a:buNone/>
            </a:pPr>
            <a:r>
              <a:rPr lang="en-US" sz="2000">
                <a:solidFill>
                  <a:schemeClr val="tx2"/>
                </a:solidFill>
              </a:rPr>
              <a:t>IP65 for durability</a:t>
            </a:r>
          </a:p>
          <a:p>
            <a:pPr marL="0" lvl="0" indent="0">
              <a:buClr>
                <a:schemeClr val="dk1"/>
              </a:buClr>
              <a:buSzPts val="1100"/>
              <a:buNone/>
            </a:pPr>
            <a:r>
              <a:rPr lang="en-US" sz="2000">
                <a:solidFill>
                  <a:schemeClr val="tx2"/>
                </a:solidFill>
              </a:rPr>
              <a:t>Healthcare Cleanable</a:t>
            </a:r>
          </a:p>
          <a:p>
            <a:pPr marL="0" lvl="0" indent="0">
              <a:buClr>
                <a:schemeClr val="dk1"/>
              </a:buClr>
              <a:buSzPts val="1100"/>
              <a:buNone/>
            </a:pPr>
            <a:r>
              <a:rPr lang="en-US" sz="2000">
                <a:solidFill>
                  <a:schemeClr val="tx2"/>
                </a:solidFill>
              </a:rPr>
              <a:t>Replaceable Battery</a:t>
            </a:r>
          </a:p>
          <a:p>
            <a:pPr marL="0" lvl="0" indent="0">
              <a:buClr>
                <a:schemeClr val="dk1"/>
              </a:buClr>
              <a:buSzPts val="1100"/>
              <a:buNone/>
            </a:pPr>
            <a:r>
              <a:rPr lang="en-US" sz="2000">
                <a:solidFill>
                  <a:schemeClr val="tx2"/>
                </a:solidFill>
              </a:rPr>
              <a:t>NFC Built in for MDA SSO</a:t>
            </a:r>
          </a:p>
          <a:p>
            <a:pPr marL="0" lvl="0" indent="0">
              <a:buClr>
                <a:schemeClr val="dk1"/>
              </a:buClr>
              <a:buSzPts val="1100"/>
              <a:buNone/>
            </a:pPr>
            <a:r>
              <a:rPr lang="en-US" sz="2000">
                <a:solidFill>
                  <a:schemeClr val="tx2"/>
                </a:solidFill>
              </a:rPr>
              <a:t>5” Display</a:t>
            </a:r>
          </a:p>
          <a:p>
            <a:pPr marL="0" lvl="0" indent="0">
              <a:buClr>
                <a:schemeClr val="dk1"/>
              </a:buClr>
              <a:buSzPts val="1100"/>
              <a:buNone/>
            </a:pPr>
            <a:r>
              <a:rPr lang="en-US" sz="2000">
                <a:solidFill>
                  <a:schemeClr val="tx2"/>
                </a:solidFill>
              </a:rPr>
              <a:t>Android 8.1 &amp; 10</a:t>
            </a:r>
          </a:p>
          <a:p>
            <a:pPr marL="0" lvl="0" indent="0">
              <a:buClr>
                <a:schemeClr val="dk1"/>
              </a:buClr>
              <a:buSzPts val="1100"/>
              <a:buNone/>
            </a:pPr>
            <a:r>
              <a:rPr lang="en-US" sz="2000" err="1">
                <a:solidFill>
                  <a:schemeClr val="tx2"/>
                </a:solidFill>
              </a:rPr>
              <a:t>Voscera</a:t>
            </a:r>
            <a:r>
              <a:rPr lang="en-US" sz="2000">
                <a:solidFill>
                  <a:schemeClr val="tx2"/>
                </a:solidFill>
              </a:rPr>
              <a:t> Compatible</a:t>
            </a:r>
          </a:p>
          <a:p>
            <a:pPr marL="0" lvl="0" indent="0">
              <a:spcAft>
                <a:spcPts val="1000"/>
              </a:spcAft>
              <a:buClr>
                <a:schemeClr val="dk1"/>
              </a:buClr>
              <a:buSzPts val="1100"/>
              <a:buNone/>
            </a:pPr>
            <a:r>
              <a:rPr lang="en-US" sz="2000">
                <a:solidFill>
                  <a:schemeClr val="tx2"/>
                </a:solidFill>
              </a:rPr>
              <a:t>Mobile Device Access Compatible</a:t>
            </a:r>
          </a:p>
        </p:txBody>
      </p:sp>
      <p:sp>
        <p:nvSpPr>
          <p:cNvPr id="10" name="TextBox 9">
            <a:extLst>
              <a:ext uri="{FF2B5EF4-FFF2-40B4-BE49-F238E27FC236}">
                <a16:creationId xmlns:a16="http://schemas.microsoft.com/office/drawing/2014/main" id="{8E2DAFB7-D3D7-7347-E944-EC3B0751B615}"/>
              </a:ext>
            </a:extLst>
          </p:cNvPr>
          <p:cNvSpPr txBox="1"/>
          <p:nvPr/>
        </p:nvSpPr>
        <p:spPr>
          <a:xfrm>
            <a:off x="6281465" y="1697819"/>
            <a:ext cx="6097554" cy="461665"/>
          </a:xfrm>
          <a:prstGeom prst="rect">
            <a:avLst/>
          </a:prstGeom>
          <a:noFill/>
        </p:spPr>
        <p:txBody>
          <a:bodyPr wrap="square">
            <a:spAutoFit/>
          </a:bodyPr>
          <a:lstStyle/>
          <a:p>
            <a:pPr lvl="0"/>
            <a:r>
              <a:rPr lang="en-US" sz="2400" b="1" u="sng">
                <a:solidFill>
                  <a:schemeClr val="accent2"/>
                </a:solidFill>
              </a:rPr>
              <a:t>VERSITY 9540</a:t>
            </a:r>
          </a:p>
        </p:txBody>
      </p:sp>
      <p:sp>
        <p:nvSpPr>
          <p:cNvPr id="6" name="Freeform 222">
            <a:extLst>
              <a:ext uri="{FF2B5EF4-FFF2-40B4-BE49-F238E27FC236}">
                <a16:creationId xmlns:a16="http://schemas.microsoft.com/office/drawing/2014/main" id="{2C53EC58-FD1F-0A91-3AC2-263C2873AAE2}"/>
              </a:ext>
            </a:extLst>
          </p:cNvPr>
          <p:cNvSpPr>
            <a:spLocks noEditPoints="1"/>
          </p:cNvSpPr>
          <p:nvPr/>
        </p:nvSpPr>
        <p:spPr bwMode="auto">
          <a:xfrm>
            <a:off x="6486742" y="2398312"/>
            <a:ext cx="241936" cy="243002"/>
          </a:xfrm>
          <a:custGeom>
            <a:avLst/>
            <a:gdLst>
              <a:gd name="T0" fmla="*/ 206 w 412"/>
              <a:gd name="T1" fmla="*/ 0 h 412"/>
              <a:gd name="T2" fmla="*/ 0 w 412"/>
              <a:gd name="T3" fmla="*/ 206 h 412"/>
              <a:gd name="T4" fmla="*/ 206 w 412"/>
              <a:gd name="T5" fmla="*/ 412 h 412"/>
              <a:gd name="T6" fmla="*/ 412 w 412"/>
              <a:gd name="T7" fmla="*/ 206 h 412"/>
              <a:gd name="T8" fmla="*/ 206 w 412"/>
              <a:gd name="T9" fmla="*/ 0 h 412"/>
              <a:gd name="T10" fmla="*/ 171 w 412"/>
              <a:gd name="T11" fmla="*/ 317 h 412"/>
              <a:gd name="T12" fmla="*/ 74 w 412"/>
              <a:gd name="T13" fmla="*/ 220 h 412"/>
              <a:gd name="T14" fmla="*/ 115 w 412"/>
              <a:gd name="T15" fmla="*/ 178 h 412"/>
              <a:gd name="T16" fmla="*/ 171 w 412"/>
              <a:gd name="T17" fmla="*/ 234 h 412"/>
              <a:gd name="T18" fmla="*/ 300 w 412"/>
              <a:gd name="T19" fmla="*/ 105 h 412"/>
              <a:gd name="T20" fmla="*/ 341 w 412"/>
              <a:gd name="T21" fmla="*/ 146 h 412"/>
              <a:gd name="T22" fmla="*/ 171 w 412"/>
              <a:gd name="T23" fmla="*/ 317 h 4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12" h="412">
                <a:moveTo>
                  <a:pt x="206" y="0"/>
                </a:moveTo>
                <a:cubicBezTo>
                  <a:pt x="92" y="0"/>
                  <a:pt x="0" y="92"/>
                  <a:pt x="0" y="206"/>
                </a:cubicBezTo>
                <a:cubicBezTo>
                  <a:pt x="0" y="320"/>
                  <a:pt x="92" y="412"/>
                  <a:pt x="206" y="412"/>
                </a:cubicBezTo>
                <a:cubicBezTo>
                  <a:pt x="320" y="412"/>
                  <a:pt x="412" y="320"/>
                  <a:pt x="412" y="206"/>
                </a:cubicBezTo>
                <a:cubicBezTo>
                  <a:pt x="412" y="92"/>
                  <a:pt x="320" y="0"/>
                  <a:pt x="206" y="0"/>
                </a:cubicBezTo>
                <a:close/>
                <a:moveTo>
                  <a:pt x="171" y="317"/>
                </a:moveTo>
                <a:cubicBezTo>
                  <a:pt x="74" y="220"/>
                  <a:pt x="74" y="220"/>
                  <a:pt x="74" y="220"/>
                </a:cubicBezTo>
                <a:cubicBezTo>
                  <a:pt x="115" y="178"/>
                  <a:pt x="115" y="178"/>
                  <a:pt x="115" y="178"/>
                </a:cubicBezTo>
                <a:cubicBezTo>
                  <a:pt x="171" y="234"/>
                  <a:pt x="171" y="234"/>
                  <a:pt x="171" y="234"/>
                </a:cubicBezTo>
                <a:cubicBezTo>
                  <a:pt x="300" y="105"/>
                  <a:pt x="300" y="105"/>
                  <a:pt x="300" y="105"/>
                </a:cubicBezTo>
                <a:cubicBezTo>
                  <a:pt x="341" y="146"/>
                  <a:pt x="341" y="146"/>
                  <a:pt x="341" y="146"/>
                </a:cubicBezTo>
                <a:cubicBezTo>
                  <a:pt x="171" y="317"/>
                  <a:pt x="171" y="317"/>
                  <a:pt x="171" y="317"/>
                </a:cubicBezTo>
                <a:close/>
              </a:path>
            </a:pathLst>
          </a:custGeom>
          <a:solidFill>
            <a:schemeClr val="accent2"/>
          </a:solidFill>
          <a:ln>
            <a:noFill/>
          </a:ln>
          <a:effectLst>
            <a:outerShdw dist="38100" dir="5400000" algn="ctr" rotWithShape="0">
              <a:srgbClr val="000000">
                <a:alpha val="10000"/>
              </a:srgbClr>
            </a:outerShdw>
          </a:effectLst>
        </p:spPr>
        <p:txBody>
          <a:bodyPr vert="horz" wrap="square" lIns="91440" tIns="45720" rIns="91440" bIns="45720" numCol="1" anchor="t" anchorCtr="0" compatLnSpc="1">
            <a:prstTxWarp prst="textNoShape">
              <a:avLst/>
            </a:prstTxWarp>
          </a:bodyPr>
          <a:lstStyle/>
          <a:p>
            <a:endParaRPr lang="en-US" sz="3200"/>
          </a:p>
        </p:txBody>
      </p:sp>
      <p:sp>
        <p:nvSpPr>
          <p:cNvPr id="11" name="Freeform 222">
            <a:extLst>
              <a:ext uri="{FF2B5EF4-FFF2-40B4-BE49-F238E27FC236}">
                <a16:creationId xmlns:a16="http://schemas.microsoft.com/office/drawing/2014/main" id="{61EFA07F-37BA-1591-E2E9-79E898757077}"/>
              </a:ext>
            </a:extLst>
          </p:cNvPr>
          <p:cNvSpPr>
            <a:spLocks noEditPoints="1"/>
          </p:cNvSpPr>
          <p:nvPr/>
        </p:nvSpPr>
        <p:spPr bwMode="auto">
          <a:xfrm>
            <a:off x="6486742" y="2799399"/>
            <a:ext cx="241936" cy="243002"/>
          </a:xfrm>
          <a:custGeom>
            <a:avLst/>
            <a:gdLst>
              <a:gd name="T0" fmla="*/ 206 w 412"/>
              <a:gd name="T1" fmla="*/ 0 h 412"/>
              <a:gd name="T2" fmla="*/ 0 w 412"/>
              <a:gd name="T3" fmla="*/ 206 h 412"/>
              <a:gd name="T4" fmla="*/ 206 w 412"/>
              <a:gd name="T5" fmla="*/ 412 h 412"/>
              <a:gd name="T6" fmla="*/ 412 w 412"/>
              <a:gd name="T7" fmla="*/ 206 h 412"/>
              <a:gd name="T8" fmla="*/ 206 w 412"/>
              <a:gd name="T9" fmla="*/ 0 h 412"/>
              <a:gd name="T10" fmla="*/ 171 w 412"/>
              <a:gd name="T11" fmla="*/ 317 h 412"/>
              <a:gd name="T12" fmla="*/ 74 w 412"/>
              <a:gd name="T13" fmla="*/ 220 h 412"/>
              <a:gd name="T14" fmla="*/ 115 w 412"/>
              <a:gd name="T15" fmla="*/ 178 h 412"/>
              <a:gd name="T16" fmla="*/ 171 w 412"/>
              <a:gd name="T17" fmla="*/ 234 h 412"/>
              <a:gd name="T18" fmla="*/ 300 w 412"/>
              <a:gd name="T19" fmla="*/ 105 h 412"/>
              <a:gd name="T20" fmla="*/ 341 w 412"/>
              <a:gd name="T21" fmla="*/ 146 h 412"/>
              <a:gd name="T22" fmla="*/ 171 w 412"/>
              <a:gd name="T23" fmla="*/ 317 h 4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12" h="412">
                <a:moveTo>
                  <a:pt x="206" y="0"/>
                </a:moveTo>
                <a:cubicBezTo>
                  <a:pt x="92" y="0"/>
                  <a:pt x="0" y="92"/>
                  <a:pt x="0" y="206"/>
                </a:cubicBezTo>
                <a:cubicBezTo>
                  <a:pt x="0" y="320"/>
                  <a:pt x="92" y="412"/>
                  <a:pt x="206" y="412"/>
                </a:cubicBezTo>
                <a:cubicBezTo>
                  <a:pt x="320" y="412"/>
                  <a:pt x="412" y="320"/>
                  <a:pt x="412" y="206"/>
                </a:cubicBezTo>
                <a:cubicBezTo>
                  <a:pt x="412" y="92"/>
                  <a:pt x="320" y="0"/>
                  <a:pt x="206" y="0"/>
                </a:cubicBezTo>
                <a:close/>
                <a:moveTo>
                  <a:pt x="171" y="317"/>
                </a:moveTo>
                <a:cubicBezTo>
                  <a:pt x="74" y="220"/>
                  <a:pt x="74" y="220"/>
                  <a:pt x="74" y="220"/>
                </a:cubicBezTo>
                <a:cubicBezTo>
                  <a:pt x="115" y="178"/>
                  <a:pt x="115" y="178"/>
                  <a:pt x="115" y="178"/>
                </a:cubicBezTo>
                <a:cubicBezTo>
                  <a:pt x="171" y="234"/>
                  <a:pt x="171" y="234"/>
                  <a:pt x="171" y="234"/>
                </a:cubicBezTo>
                <a:cubicBezTo>
                  <a:pt x="300" y="105"/>
                  <a:pt x="300" y="105"/>
                  <a:pt x="300" y="105"/>
                </a:cubicBezTo>
                <a:cubicBezTo>
                  <a:pt x="341" y="146"/>
                  <a:pt x="341" y="146"/>
                  <a:pt x="341" y="146"/>
                </a:cubicBezTo>
                <a:cubicBezTo>
                  <a:pt x="171" y="317"/>
                  <a:pt x="171" y="317"/>
                  <a:pt x="171" y="317"/>
                </a:cubicBezTo>
                <a:close/>
              </a:path>
            </a:pathLst>
          </a:custGeom>
          <a:solidFill>
            <a:schemeClr val="accent2"/>
          </a:solidFill>
          <a:ln>
            <a:noFill/>
          </a:ln>
          <a:effectLst>
            <a:outerShdw dist="38100" dir="5400000" algn="ctr" rotWithShape="0">
              <a:srgbClr val="000000">
                <a:alpha val="10000"/>
              </a:srgbClr>
            </a:outerShdw>
          </a:effectLst>
        </p:spPr>
        <p:txBody>
          <a:bodyPr vert="horz" wrap="square" lIns="91440" tIns="45720" rIns="91440" bIns="45720" numCol="1" anchor="t" anchorCtr="0" compatLnSpc="1">
            <a:prstTxWarp prst="textNoShape">
              <a:avLst/>
            </a:prstTxWarp>
          </a:bodyPr>
          <a:lstStyle/>
          <a:p>
            <a:endParaRPr lang="en-US" sz="3200"/>
          </a:p>
        </p:txBody>
      </p:sp>
      <p:sp>
        <p:nvSpPr>
          <p:cNvPr id="12" name="Freeform 222">
            <a:extLst>
              <a:ext uri="{FF2B5EF4-FFF2-40B4-BE49-F238E27FC236}">
                <a16:creationId xmlns:a16="http://schemas.microsoft.com/office/drawing/2014/main" id="{AB1BB9A0-8EBF-FB96-EFAB-87220580A7D8}"/>
              </a:ext>
            </a:extLst>
          </p:cNvPr>
          <p:cNvSpPr>
            <a:spLocks noEditPoints="1"/>
          </p:cNvSpPr>
          <p:nvPr/>
        </p:nvSpPr>
        <p:spPr bwMode="auto">
          <a:xfrm>
            <a:off x="6486742" y="3200486"/>
            <a:ext cx="241936" cy="243002"/>
          </a:xfrm>
          <a:custGeom>
            <a:avLst/>
            <a:gdLst>
              <a:gd name="T0" fmla="*/ 206 w 412"/>
              <a:gd name="T1" fmla="*/ 0 h 412"/>
              <a:gd name="T2" fmla="*/ 0 w 412"/>
              <a:gd name="T3" fmla="*/ 206 h 412"/>
              <a:gd name="T4" fmla="*/ 206 w 412"/>
              <a:gd name="T5" fmla="*/ 412 h 412"/>
              <a:gd name="T6" fmla="*/ 412 w 412"/>
              <a:gd name="T7" fmla="*/ 206 h 412"/>
              <a:gd name="T8" fmla="*/ 206 w 412"/>
              <a:gd name="T9" fmla="*/ 0 h 412"/>
              <a:gd name="T10" fmla="*/ 171 w 412"/>
              <a:gd name="T11" fmla="*/ 317 h 412"/>
              <a:gd name="T12" fmla="*/ 74 w 412"/>
              <a:gd name="T13" fmla="*/ 220 h 412"/>
              <a:gd name="T14" fmla="*/ 115 w 412"/>
              <a:gd name="T15" fmla="*/ 178 h 412"/>
              <a:gd name="T16" fmla="*/ 171 w 412"/>
              <a:gd name="T17" fmla="*/ 234 h 412"/>
              <a:gd name="T18" fmla="*/ 300 w 412"/>
              <a:gd name="T19" fmla="*/ 105 h 412"/>
              <a:gd name="T20" fmla="*/ 341 w 412"/>
              <a:gd name="T21" fmla="*/ 146 h 412"/>
              <a:gd name="T22" fmla="*/ 171 w 412"/>
              <a:gd name="T23" fmla="*/ 317 h 4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12" h="412">
                <a:moveTo>
                  <a:pt x="206" y="0"/>
                </a:moveTo>
                <a:cubicBezTo>
                  <a:pt x="92" y="0"/>
                  <a:pt x="0" y="92"/>
                  <a:pt x="0" y="206"/>
                </a:cubicBezTo>
                <a:cubicBezTo>
                  <a:pt x="0" y="320"/>
                  <a:pt x="92" y="412"/>
                  <a:pt x="206" y="412"/>
                </a:cubicBezTo>
                <a:cubicBezTo>
                  <a:pt x="320" y="412"/>
                  <a:pt x="412" y="320"/>
                  <a:pt x="412" y="206"/>
                </a:cubicBezTo>
                <a:cubicBezTo>
                  <a:pt x="412" y="92"/>
                  <a:pt x="320" y="0"/>
                  <a:pt x="206" y="0"/>
                </a:cubicBezTo>
                <a:close/>
                <a:moveTo>
                  <a:pt x="171" y="317"/>
                </a:moveTo>
                <a:cubicBezTo>
                  <a:pt x="74" y="220"/>
                  <a:pt x="74" y="220"/>
                  <a:pt x="74" y="220"/>
                </a:cubicBezTo>
                <a:cubicBezTo>
                  <a:pt x="115" y="178"/>
                  <a:pt x="115" y="178"/>
                  <a:pt x="115" y="178"/>
                </a:cubicBezTo>
                <a:cubicBezTo>
                  <a:pt x="171" y="234"/>
                  <a:pt x="171" y="234"/>
                  <a:pt x="171" y="234"/>
                </a:cubicBezTo>
                <a:cubicBezTo>
                  <a:pt x="300" y="105"/>
                  <a:pt x="300" y="105"/>
                  <a:pt x="300" y="105"/>
                </a:cubicBezTo>
                <a:cubicBezTo>
                  <a:pt x="341" y="146"/>
                  <a:pt x="341" y="146"/>
                  <a:pt x="341" y="146"/>
                </a:cubicBezTo>
                <a:cubicBezTo>
                  <a:pt x="171" y="317"/>
                  <a:pt x="171" y="317"/>
                  <a:pt x="171" y="317"/>
                </a:cubicBezTo>
                <a:close/>
              </a:path>
            </a:pathLst>
          </a:custGeom>
          <a:solidFill>
            <a:schemeClr val="accent2"/>
          </a:solidFill>
          <a:ln>
            <a:noFill/>
          </a:ln>
          <a:effectLst>
            <a:outerShdw dist="38100" dir="5400000" algn="ctr" rotWithShape="0">
              <a:srgbClr val="000000">
                <a:alpha val="10000"/>
              </a:srgbClr>
            </a:outerShdw>
          </a:effectLst>
        </p:spPr>
        <p:txBody>
          <a:bodyPr vert="horz" wrap="square" lIns="91440" tIns="45720" rIns="91440" bIns="45720" numCol="1" anchor="t" anchorCtr="0" compatLnSpc="1">
            <a:prstTxWarp prst="textNoShape">
              <a:avLst/>
            </a:prstTxWarp>
          </a:bodyPr>
          <a:lstStyle/>
          <a:p>
            <a:endParaRPr lang="en-US" sz="3200"/>
          </a:p>
        </p:txBody>
      </p:sp>
      <p:sp>
        <p:nvSpPr>
          <p:cNvPr id="13" name="Freeform 222">
            <a:extLst>
              <a:ext uri="{FF2B5EF4-FFF2-40B4-BE49-F238E27FC236}">
                <a16:creationId xmlns:a16="http://schemas.microsoft.com/office/drawing/2014/main" id="{A0207937-A3B3-2E03-01FB-D1C5EF36E97C}"/>
              </a:ext>
            </a:extLst>
          </p:cNvPr>
          <p:cNvSpPr>
            <a:spLocks noEditPoints="1"/>
          </p:cNvSpPr>
          <p:nvPr/>
        </p:nvSpPr>
        <p:spPr bwMode="auto">
          <a:xfrm>
            <a:off x="6486742" y="3601573"/>
            <a:ext cx="241936" cy="243002"/>
          </a:xfrm>
          <a:custGeom>
            <a:avLst/>
            <a:gdLst>
              <a:gd name="T0" fmla="*/ 206 w 412"/>
              <a:gd name="T1" fmla="*/ 0 h 412"/>
              <a:gd name="T2" fmla="*/ 0 w 412"/>
              <a:gd name="T3" fmla="*/ 206 h 412"/>
              <a:gd name="T4" fmla="*/ 206 w 412"/>
              <a:gd name="T5" fmla="*/ 412 h 412"/>
              <a:gd name="T6" fmla="*/ 412 w 412"/>
              <a:gd name="T7" fmla="*/ 206 h 412"/>
              <a:gd name="T8" fmla="*/ 206 w 412"/>
              <a:gd name="T9" fmla="*/ 0 h 412"/>
              <a:gd name="T10" fmla="*/ 171 w 412"/>
              <a:gd name="T11" fmla="*/ 317 h 412"/>
              <a:gd name="T12" fmla="*/ 74 w 412"/>
              <a:gd name="T13" fmla="*/ 220 h 412"/>
              <a:gd name="T14" fmla="*/ 115 w 412"/>
              <a:gd name="T15" fmla="*/ 178 h 412"/>
              <a:gd name="T16" fmla="*/ 171 w 412"/>
              <a:gd name="T17" fmla="*/ 234 h 412"/>
              <a:gd name="T18" fmla="*/ 300 w 412"/>
              <a:gd name="T19" fmla="*/ 105 h 412"/>
              <a:gd name="T20" fmla="*/ 341 w 412"/>
              <a:gd name="T21" fmla="*/ 146 h 412"/>
              <a:gd name="T22" fmla="*/ 171 w 412"/>
              <a:gd name="T23" fmla="*/ 317 h 4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12" h="412">
                <a:moveTo>
                  <a:pt x="206" y="0"/>
                </a:moveTo>
                <a:cubicBezTo>
                  <a:pt x="92" y="0"/>
                  <a:pt x="0" y="92"/>
                  <a:pt x="0" y="206"/>
                </a:cubicBezTo>
                <a:cubicBezTo>
                  <a:pt x="0" y="320"/>
                  <a:pt x="92" y="412"/>
                  <a:pt x="206" y="412"/>
                </a:cubicBezTo>
                <a:cubicBezTo>
                  <a:pt x="320" y="412"/>
                  <a:pt x="412" y="320"/>
                  <a:pt x="412" y="206"/>
                </a:cubicBezTo>
                <a:cubicBezTo>
                  <a:pt x="412" y="92"/>
                  <a:pt x="320" y="0"/>
                  <a:pt x="206" y="0"/>
                </a:cubicBezTo>
                <a:close/>
                <a:moveTo>
                  <a:pt x="171" y="317"/>
                </a:moveTo>
                <a:cubicBezTo>
                  <a:pt x="74" y="220"/>
                  <a:pt x="74" y="220"/>
                  <a:pt x="74" y="220"/>
                </a:cubicBezTo>
                <a:cubicBezTo>
                  <a:pt x="115" y="178"/>
                  <a:pt x="115" y="178"/>
                  <a:pt x="115" y="178"/>
                </a:cubicBezTo>
                <a:cubicBezTo>
                  <a:pt x="171" y="234"/>
                  <a:pt x="171" y="234"/>
                  <a:pt x="171" y="234"/>
                </a:cubicBezTo>
                <a:cubicBezTo>
                  <a:pt x="300" y="105"/>
                  <a:pt x="300" y="105"/>
                  <a:pt x="300" y="105"/>
                </a:cubicBezTo>
                <a:cubicBezTo>
                  <a:pt x="341" y="146"/>
                  <a:pt x="341" y="146"/>
                  <a:pt x="341" y="146"/>
                </a:cubicBezTo>
                <a:cubicBezTo>
                  <a:pt x="171" y="317"/>
                  <a:pt x="171" y="317"/>
                  <a:pt x="171" y="317"/>
                </a:cubicBezTo>
                <a:close/>
              </a:path>
            </a:pathLst>
          </a:custGeom>
          <a:solidFill>
            <a:schemeClr val="accent2"/>
          </a:solidFill>
          <a:ln>
            <a:noFill/>
          </a:ln>
          <a:effectLst>
            <a:outerShdw dist="38100" dir="5400000" algn="ctr" rotWithShape="0">
              <a:srgbClr val="000000">
                <a:alpha val="10000"/>
              </a:srgbClr>
            </a:outerShdw>
          </a:effectLst>
        </p:spPr>
        <p:txBody>
          <a:bodyPr vert="horz" wrap="square" lIns="91440" tIns="45720" rIns="91440" bIns="45720" numCol="1" anchor="t" anchorCtr="0" compatLnSpc="1">
            <a:prstTxWarp prst="textNoShape">
              <a:avLst/>
            </a:prstTxWarp>
          </a:bodyPr>
          <a:lstStyle/>
          <a:p>
            <a:endParaRPr lang="en-US" sz="3200"/>
          </a:p>
        </p:txBody>
      </p:sp>
      <p:sp>
        <p:nvSpPr>
          <p:cNvPr id="14" name="Freeform 222">
            <a:extLst>
              <a:ext uri="{FF2B5EF4-FFF2-40B4-BE49-F238E27FC236}">
                <a16:creationId xmlns:a16="http://schemas.microsoft.com/office/drawing/2014/main" id="{BC1E160E-4C78-0ABD-28AC-94E7BA437AE8}"/>
              </a:ext>
            </a:extLst>
          </p:cNvPr>
          <p:cNvSpPr>
            <a:spLocks noEditPoints="1"/>
          </p:cNvSpPr>
          <p:nvPr/>
        </p:nvSpPr>
        <p:spPr bwMode="auto">
          <a:xfrm>
            <a:off x="6486742" y="4002660"/>
            <a:ext cx="241936" cy="243002"/>
          </a:xfrm>
          <a:custGeom>
            <a:avLst/>
            <a:gdLst>
              <a:gd name="T0" fmla="*/ 206 w 412"/>
              <a:gd name="T1" fmla="*/ 0 h 412"/>
              <a:gd name="T2" fmla="*/ 0 w 412"/>
              <a:gd name="T3" fmla="*/ 206 h 412"/>
              <a:gd name="T4" fmla="*/ 206 w 412"/>
              <a:gd name="T5" fmla="*/ 412 h 412"/>
              <a:gd name="T6" fmla="*/ 412 w 412"/>
              <a:gd name="T7" fmla="*/ 206 h 412"/>
              <a:gd name="T8" fmla="*/ 206 w 412"/>
              <a:gd name="T9" fmla="*/ 0 h 412"/>
              <a:gd name="T10" fmla="*/ 171 w 412"/>
              <a:gd name="T11" fmla="*/ 317 h 412"/>
              <a:gd name="T12" fmla="*/ 74 w 412"/>
              <a:gd name="T13" fmla="*/ 220 h 412"/>
              <a:gd name="T14" fmla="*/ 115 w 412"/>
              <a:gd name="T15" fmla="*/ 178 h 412"/>
              <a:gd name="T16" fmla="*/ 171 w 412"/>
              <a:gd name="T17" fmla="*/ 234 h 412"/>
              <a:gd name="T18" fmla="*/ 300 w 412"/>
              <a:gd name="T19" fmla="*/ 105 h 412"/>
              <a:gd name="T20" fmla="*/ 341 w 412"/>
              <a:gd name="T21" fmla="*/ 146 h 412"/>
              <a:gd name="T22" fmla="*/ 171 w 412"/>
              <a:gd name="T23" fmla="*/ 317 h 4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12" h="412">
                <a:moveTo>
                  <a:pt x="206" y="0"/>
                </a:moveTo>
                <a:cubicBezTo>
                  <a:pt x="92" y="0"/>
                  <a:pt x="0" y="92"/>
                  <a:pt x="0" y="206"/>
                </a:cubicBezTo>
                <a:cubicBezTo>
                  <a:pt x="0" y="320"/>
                  <a:pt x="92" y="412"/>
                  <a:pt x="206" y="412"/>
                </a:cubicBezTo>
                <a:cubicBezTo>
                  <a:pt x="320" y="412"/>
                  <a:pt x="412" y="320"/>
                  <a:pt x="412" y="206"/>
                </a:cubicBezTo>
                <a:cubicBezTo>
                  <a:pt x="412" y="92"/>
                  <a:pt x="320" y="0"/>
                  <a:pt x="206" y="0"/>
                </a:cubicBezTo>
                <a:close/>
                <a:moveTo>
                  <a:pt x="171" y="317"/>
                </a:moveTo>
                <a:cubicBezTo>
                  <a:pt x="74" y="220"/>
                  <a:pt x="74" y="220"/>
                  <a:pt x="74" y="220"/>
                </a:cubicBezTo>
                <a:cubicBezTo>
                  <a:pt x="115" y="178"/>
                  <a:pt x="115" y="178"/>
                  <a:pt x="115" y="178"/>
                </a:cubicBezTo>
                <a:cubicBezTo>
                  <a:pt x="171" y="234"/>
                  <a:pt x="171" y="234"/>
                  <a:pt x="171" y="234"/>
                </a:cubicBezTo>
                <a:cubicBezTo>
                  <a:pt x="300" y="105"/>
                  <a:pt x="300" y="105"/>
                  <a:pt x="300" y="105"/>
                </a:cubicBezTo>
                <a:cubicBezTo>
                  <a:pt x="341" y="146"/>
                  <a:pt x="341" y="146"/>
                  <a:pt x="341" y="146"/>
                </a:cubicBezTo>
                <a:cubicBezTo>
                  <a:pt x="171" y="317"/>
                  <a:pt x="171" y="317"/>
                  <a:pt x="171" y="317"/>
                </a:cubicBezTo>
                <a:close/>
              </a:path>
            </a:pathLst>
          </a:custGeom>
          <a:solidFill>
            <a:schemeClr val="accent2"/>
          </a:solidFill>
          <a:ln>
            <a:noFill/>
          </a:ln>
          <a:effectLst>
            <a:outerShdw dist="38100" dir="5400000" algn="ctr" rotWithShape="0">
              <a:srgbClr val="000000">
                <a:alpha val="10000"/>
              </a:srgbClr>
            </a:outerShdw>
          </a:effectLst>
        </p:spPr>
        <p:txBody>
          <a:bodyPr vert="horz" wrap="square" lIns="91440" tIns="45720" rIns="91440" bIns="45720" numCol="1" anchor="t" anchorCtr="0" compatLnSpc="1">
            <a:prstTxWarp prst="textNoShape">
              <a:avLst/>
            </a:prstTxWarp>
          </a:bodyPr>
          <a:lstStyle/>
          <a:p>
            <a:endParaRPr lang="en-US" sz="3200"/>
          </a:p>
        </p:txBody>
      </p:sp>
      <p:pic>
        <p:nvPicPr>
          <p:cNvPr id="15" name="Google Shape;534;p47">
            <a:extLst>
              <a:ext uri="{FF2B5EF4-FFF2-40B4-BE49-F238E27FC236}">
                <a16:creationId xmlns:a16="http://schemas.microsoft.com/office/drawing/2014/main" id="{7451B885-AC52-F8EA-20B2-908828DB10B0}"/>
              </a:ext>
            </a:extLst>
          </p:cNvPr>
          <p:cNvPicPr preferRelativeResize="0"/>
          <p:nvPr/>
        </p:nvPicPr>
        <p:blipFill>
          <a:blip r:embed="rId3">
            <a:alphaModFix/>
          </a:blip>
          <a:stretch>
            <a:fillRect/>
          </a:stretch>
        </p:blipFill>
        <p:spPr>
          <a:xfrm>
            <a:off x="845412" y="1578176"/>
            <a:ext cx="4577600" cy="4577600"/>
          </a:xfrm>
          <a:prstGeom prst="rect">
            <a:avLst/>
          </a:prstGeom>
          <a:noFill/>
          <a:ln>
            <a:noFill/>
          </a:ln>
        </p:spPr>
      </p:pic>
      <p:sp>
        <p:nvSpPr>
          <p:cNvPr id="16" name="Freeform 222">
            <a:extLst>
              <a:ext uri="{FF2B5EF4-FFF2-40B4-BE49-F238E27FC236}">
                <a16:creationId xmlns:a16="http://schemas.microsoft.com/office/drawing/2014/main" id="{A5A96FF6-EDD3-0C7F-1EC4-B5EBF7BE6836}"/>
              </a:ext>
            </a:extLst>
          </p:cNvPr>
          <p:cNvSpPr>
            <a:spLocks noEditPoints="1"/>
          </p:cNvSpPr>
          <p:nvPr/>
        </p:nvSpPr>
        <p:spPr bwMode="auto">
          <a:xfrm>
            <a:off x="6486742" y="4403982"/>
            <a:ext cx="241936" cy="243002"/>
          </a:xfrm>
          <a:custGeom>
            <a:avLst/>
            <a:gdLst>
              <a:gd name="T0" fmla="*/ 206 w 412"/>
              <a:gd name="T1" fmla="*/ 0 h 412"/>
              <a:gd name="T2" fmla="*/ 0 w 412"/>
              <a:gd name="T3" fmla="*/ 206 h 412"/>
              <a:gd name="T4" fmla="*/ 206 w 412"/>
              <a:gd name="T5" fmla="*/ 412 h 412"/>
              <a:gd name="T6" fmla="*/ 412 w 412"/>
              <a:gd name="T7" fmla="*/ 206 h 412"/>
              <a:gd name="T8" fmla="*/ 206 w 412"/>
              <a:gd name="T9" fmla="*/ 0 h 412"/>
              <a:gd name="T10" fmla="*/ 171 w 412"/>
              <a:gd name="T11" fmla="*/ 317 h 412"/>
              <a:gd name="T12" fmla="*/ 74 w 412"/>
              <a:gd name="T13" fmla="*/ 220 h 412"/>
              <a:gd name="T14" fmla="*/ 115 w 412"/>
              <a:gd name="T15" fmla="*/ 178 h 412"/>
              <a:gd name="T16" fmla="*/ 171 w 412"/>
              <a:gd name="T17" fmla="*/ 234 h 412"/>
              <a:gd name="T18" fmla="*/ 300 w 412"/>
              <a:gd name="T19" fmla="*/ 105 h 412"/>
              <a:gd name="T20" fmla="*/ 341 w 412"/>
              <a:gd name="T21" fmla="*/ 146 h 412"/>
              <a:gd name="T22" fmla="*/ 171 w 412"/>
              <a:gd name="T23" fmla="*/ 317 h 4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12" h="412">
                <a:moveTo>
                  <a:pt x="206" y="0"/>
                </a:moveTo>
                <a:cubicBezTo>
                  <a:pt x="92" y="0"/>
                  <a:pt x="0" y="92"/>
                  <a:pt x="0" y="206"/>
                </a:cubicBezTo>
                <a:cubicBezTo>
                  <a:pt x="0" y="320"/>
                  <a:pt x="92" y="412"/>
                  <a:pt x="206" y="412"/>
                </a:cubicBezTo>
                <a:cubicBezTo>
                  <a:pt x="320" y="412"/>
                  <a:pt x="412" y="320"/>
                  <a:pt x="412" y="206"/>
                </a:cubicBezTo>
                <a:cubicBezTo>
                  <a:pt x="412" y="92"/>
                  <a:pt x="320" y="0"/>
                  <a:pt x="206" y="0"/>
                </a:cubicBezTo>
                <a:close/>
                <a:moveTo>
                  <a:pt x="171" y="317"/>
                </a:moveTo>
                <a:cubicBezTo>
                  <a:pt x="74" y="220"/>
                  <a:pt x="74" y="220"/>
                  <a:pt x="74" y="220"/>
                </a:cubicBezTo>
                <a:cubicBezTo>
                  <a:pt x="115" y="178"/>
                  <a:pt x="115" y="178"/>
                  <a:pt x="115" y="178"/>
                </a:cubicBezTo>
                <a:cubicBezTo>
                  <a:pt x="171" y="234"/>
                  <a:pt x="171" y="234"/>
                  <a:pt x="171" y="234"/>
                </a:cubicBezTo>
                <a:cubicBezTo>
                  <a:pt x="300" y="105"/>
                  <a:pt x="300" y="105"/>
                  <a:pt x="300" y="105"/>
                </a:cubicBezTo>
                <a:cubicBezTo>
                  <a:pt x="341" y="146"/>
                  <a:pt x="341" y="146"/>
                  <a:pt x="341" y="146"/>
                </a:cubicBezTo>
                <a:cubicBezTo>
                  <a:pt x="171" y="317"/>
                  <a:pt x="171" y="317"/>
                  <a:pt x="171" y="317"/>
                </a:cubicBezTo>
                <a:close/>
              </a:path>
            </a:pathLst>
          </a:custGeom>
          <a:solidFill>
            <a:schemeClr val="accent2"/>
          </a:solidFill>
          <a:ln>
            <a:noFill/>
          </a:ln>
          <a:effectLst>
            <a:outerShdw dist="38100" dir="5400000" algn="ctr" rotWithShape="0">
              <a:srgbClr val="000000">
                <a:alpha val="10000"/>
              </a:srgbClr>
            </a:outerShdw>
          </a:effectLst>
        </p:spPr>
        <p:txBody>
          <a:bodyPr vert="horz" wrap="square" lIns="91440" tIns="45720" rIns="91440" bIns="45720" numCol="1" anchor="t" anchorCtr="0" compatLnSpc="1">
            <a:prstTxWarp prst="textNoShape">
              <a:avLst/>
            </a:prstTxWarp>
          </a:bodyPr>
          <a:lstStyle/>
          <a:p>
            <a:endParaRPr lang="en-US" sz="3200"/>
          </a:p>
        </p:txBody>
      </p:sp>
      <p:sp>
        <p:nvSpPr>
          <p:cNvPr id="21" name="Freeform 222">
            <a:extLst>
              <a:ext uri="{FF2B5EF4-FFF2-40B4-BE49-F238E27FC236}">
                <a16:creationId xmlns:a16="http://schemas.microsoft.com/office/drawing/2014/main" id="{71011847-4E83-44A1-C912-36042ABD878B}"/>
              </a:ext>
            </a:extLst>
          </p:cNvPr>
          <p:cNvSpPr>
            <a:spLocks noEditPoints="1"/>
          </p:cNvSpPr>
          <p:nvPr/>
        </p:nvSpPr>
        <p:spPr bwMode="auto">
          <a:xfrm>
            <a:off x="6486742" y="4805069"/>
            <a:ext cx="241936" cy="243002"/>
          </a:xfrm>
          <a:custGeom>
            <a:avLst/>
            <a:gdLst>
              <a:gd name="T0" fmla="*/ 206 w 412"/>
              <a:gd name="T1" fmla="*/ 0 h 412"/>
              <a:gd name="T2" fmla="*/ 0 w 412"/>
              <a:gd name="T3" fmla="*/ 206 h 412"/>
              <a:gd name="T4" fmla="*/ 206 w 412"/>
              <a:gd name="T5" fmla="*/ 412 h 412"/>
              <a:gd name="T6" fmla="*/ 412 w 412"/>
              <a:gd name="T7" fmla="*/ 206 h 412"/>
              <a:gd name="T8" fmla="*/ 206 w 412"/>
              <a:gd name="T9" fmla="*/ 0 h 412"/>
              <a:gd name="T10" fmla="*/ 171 w 412"/>
              <a:gd name="T11" fmla="*/ 317 h 412"/>
              <a:gd name="T12" fmla="*/ 74 w 412"/>
              <a:gd name="T13" fmla="*/ 220 h 412"/>
              <a:gd name="T14" fmla="*/ 115 w 412"/>
              <a:gd name="T15" fmla="*/ 178 h 412"/>
              <a:gd name="T16" fmla="*/ 171 w 412"/>
              <a:gd name="T17" fmla="*/ 234 h 412"/>
              <a:gd name="T18" fmla="*/ 300 w 412"/>
              <a:gd name="T19" fmla="*/ 105 h 412"/>
              <a:gd name="T20" fmla="*/ 341 w 412"/>
              <a:gd name="T21" fmla="*/ 146 h 412"/>
              <a:gd name="T22" fmla="*/ 171 w 412"/>
              <a:gd name="T23" fmla="*/ 317 h 4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12" h="412">
                <a:moveTo>
                  <a:pt x="206" y="0"/>
                </a:moveTo>
                <a:cubicBezTo>
                  <a:pt x="92" y="0"/>
                  <a:pt x="0" y="92"/>
                  <a:pt x="0" y="206"/>
                </a:cubicBezTo>
                <a:cubicBezTo>
                  <a:pt x="0" y="320"/>
                  <a:pt x="92" y="412"/>
                  <a:pt x="206" y="412"/>
                </a:cubicBezTo>
                <a:cubicBezTo>
                  <a:pt x="320" y="412"/>
                  <a:pt x="412" y="320"/>
                  <a:pt x="412" y="206"/>
                </a:cubicBezTo>
                <a:cubicBezTo>
                  <a:pt x="412" y="92"/>
                  <a:pt x="320" y="0"/>
                  <a:pt x="206" y="0"/>
                </a:cubicBezTo>
                <a:close/>
                <a:moveTo>
                  <a:pt x="171" y="317"/>
                </a:moveTo>
                <a:cubicBezTo>
                  <a:pt x="74" y="220"/>
                  <a:pt x="74" y="220"/>
                  <a:pt x="74" y="220"/>
                </a:cubicBezTo>
                <a:cubicBezTo>
                  <a:pt x="115" y="178"/>
                  <a:pt x="115" y="178"/>
                  <a:pt x="115" y="178"/>
                </a:cubicBezTo>
                <a:cubicBezTo>
                  <a:pt x="171" y="234"/>
                  <a:pt x="171" y="234"/>
                  <a:pt x="171" y="234"/>
                </a:cubicBezTo>
                <a:cubicBezTo>
                  <a:pt x="300" y="105"/>
                  <a:pt x="300" y="105"/>
                  <a:pt x="300" y="105"/>
                </a:cubicBezTo>
                <a:cubicBezTo>
                  <a:pt x="341" y="146"/>
                  <a:pt x="341" y="146"/>
                  <a:pt x="341" y="146"/>
                </a:cubicBezTo>
                <a:cubicBezTo>
                  <a:pt x="171" y="317"/>
                  <a:pt x="171" y="317"/>
                  <a:pt x="171" y="317"/>
                </a:cubicBezTo>
                <a:close/>
              </a:path>
            </a:pathLst>
          </a:custGeom>
          <a:solidFill>
            <a:schemeClr val="accent2"/>
          </a:solidFill>
          <a:ln>
            <a:noFill/>
          </a:ln>
          <a:effectLst>
            <a:outerShdw dist="38100" dir="5400000" algn="ctr" rotWithShape="0">
              <a:srgbClr val="000000">
                <a:alpha val="10000"/>
              </a:srgbClr>
            </a:outerShdw>
          </a:effectLst>
        </p:spPr>
        <p:txBody>
          <a:bodyPr vert="horz" wrap="square" lIns="91440" tIns="45720" rIns="91440" bIns="45720" numCol="1" anchor="t" anchorCtr="0" compatLnSpc="1">
            <a:prstTxWarp prst="textNoShape">
              <a:avLst/>
            </a:prstTxWarp>
          </a:bodyPr>
          <a:lstStyle/>
          <a:p>
            <a:endParaRPr lang="en-US" sz="3200"/>
          </a:p>
        </p:txBody>
      </p:sp>
      <p:sp>
        <p:nvSpPr>
          <p:cNvPr id="22" name="Freeform 222">
            <a:extLst>
              <a:ext uri="{FF2B5EF4-FFF2-40B4-BE49-F238E27FC236}">
                <a16:creationId xmlns:a16="http://schemas.microsoft.com/office/drawing/2014/main" id="{ADA082CB-BC1F-5B27-FE44-67C2EF4C1EB6}"/>
              </a:ext>
            </a:extLst>
          </p:cNvPr>
          <p:cNvSpPr>
            <a:spLocks noEditPoints="1"/>
          </p:cNvSpPr>
          <p:nvPr/>
        </p:nvSpPr>
        <p:spPr bwMode="auto">
          <a:xfrm>
            <a:off x="6486742" y="5206156"/>
            <a:ext cx="241936" cy="243002"/>
          </a:xfrm>
          <a:custGeom>
            <a:avLst/>
            <a:gdLst>
              <a:gd name="T0" fmla="*/ 206 w 412"/>
              <a:gd name="T1" fmla="*/ 0 h 412"/>
              <a:gd name="T2" fmla="*/ 0 w 412"/>
              <a:gd name="T3" fmla="*/ 206 h 412"/>
              <a:gd name="T4" fmla="*/ 206 w 412"/>
              <a:gd name="T5" fmla="*/ 412 h 412"/>
              <a:gd name="T6" fmla="*/ 412 w 412"/>
              <a:gd name="T7" fmla="*/ 206 h 412"/>
              <a:gd name="T8" fmla="*/ 206 w 412"/>
              <a:gd name="T9" fmla="*/ 0 h 412"/>
              <a:gd name="T10" fmla="*/ 171 w 412"/>
              <a:gd name="T11" fmla="*/ 317 h 412"/>
              <a:gd name="T12" fmla="*/ 74 w 412"/>
              <a:gd name="T13" fmla="*/ 220 h 412"/>
              <a:gd name="T14" fmla="*/ 115 w 412"/>
              <a:gd name="T15" fmla="*/ 178 h 412"/>
              <a:gd name="T16" fmla="*/ 171 w 412"/>
              <a:gd name="T17" fmla="*/ 234 h 412"/>
              <a:gd name="T18" fmla="*/ 300 w 412"/>
              <a:gd name="T19" fmla="*/ 105 h 412"/>
              <a:gd name="T20" fmla="*/ 341 w 412"/>
              <a:gd name="T21" fmla="*/ 146 h 412"/>
              <a:gd name="T22" fmla="*/ 171 w 412"/>
              <a:gd name="T23" fmla="*/ 317 h 4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12" h="412">
                <a:moveTo>
                  <a:pt x="206" y="0"/>
                </a:moveTo>
                <a:cubicBezTo>
                  <a:pt x="92" y="0"/>
                  <a:pt x="0" y="92"/>
                  <a:pt x="0" y="206"/>
                </a:cubicBezTo>
                <a:cubicBezTo>
                  <a:pt x="0" y="320"/>
                  <a:pt x="92" y="412"/>
                  <a:pt x="206" y="412"/>
                </a:cubicBezTo>
                <a:cubicBezTo>
                  <a:pt x="320" y="412"/>
                  <a:pt x="412" y="320"/>
                  <a:pt x="412" y="206"/>
                </a:cubicBezTo>
                <a:cubicBezTo>
                  <a:pt x="412" y="92"/>
                  <a:pt x="320" y="0"/>
                  <a:pt x="206" y="0"/>
                </a:cubicBezTo>
                <a:close/>
                <a:moveTo>
                  <a:pt x="171" y="317"/>
                </a:moveTo>
                <a:cubicBezTo>
                  <a:pt x="74" y="220"/>
                  <a:pt x="74" y="220"/>
                  <a:pt x="74" y="220"/>
                </a:cubicBezTo>
                <a:cubicBezTo>
                  <a:pt x="115" y="178"/>
                  <a:pt x="115" y="178"/>
                  <a:pt x="115" y="178"/>
                </a:cubicBezTo>
                <a:cubicBezTo>
                  <a:pt x="171" y="234"/>
                  <a:pt x="171" y="234"/>
                  <a:pt x="171" y="234"/>
                </a:cubicBezTo>
                <a:cubicBezTo>
                  <a:pt x="300" y="105"/>
                  <a:pt x="300" y="105"/>
                  <a:pt x="300" y="105"/>
                </a:cubicBezTo>
                <a:cubicBezTo>
                  <a:pt x="341" y="146"/>
                  <a:pt x="341" y="146"/>
                  <a:pt x="341" y="146"/>
                </a:cubicBezTo>
                <a:cubicBezTo>
                  <a:pt x="171" y="317"/>
                  <a:pt x="171" y="317"/>
                  <a:pt x="171" y="317"/>
                </a:cubicBezTo>
                <a:close/>
              </a:path>
            </a:pathLst>
          </a:custGeom>
          <a:solidFill>
            <a:schemeClr val="accent2"/>
          </a:solidFill>
          <a:ln>
            <a:noFill/>
          </a:ln>
          <a:effectLst>
            <a:outerShdw dist="38100" dir="5400000" algn="ctr" rotWithShape="0">
              <a:srgbClr val="000000">
                <a:alpha val="10000"/>
              </a:srgbClr>
            </a:outerShdw>
          </a:effectLst>
        </p:spPr>
        <p:txBody>
          <a:bodyPr vert="horz" wrap="square" lIns="91440" tIns="45720" rIns="91440" bIns="45720" numCol="1" anchor="t" anchorCtr="0" compatLnSpc="1">
            <a:prstTxWarp prst="textNoShape">
              <a:avLst/>
            </a:prstTxWarp>
          </a:bodyPr>
          <a:lstStyle/>
          <a:p>
            <a:endParaRPr lang="en-US" sz="3200"/>
          </a:p>
        </p:txBody>
      </p:sp>
      <p:sp>
        <p:nvSpPr>
          <p:cNvPr id="23" name="Freeform 222">
            <a:extLst>
              <a:ext uri="{FF2B5EF4-FFF2-40B4-BE49-F238E27FC236}">
                <a16:creationId xmlns:a16="http://schemas.microsoft.com/office/drawing/2014/main" id="{3885BA3D-033E-55A2-42C8-37427B848A32}"/>
              </a:ext>
            </a:extLst>
          </p:cNvPr>
          <p:cNvSpPr>
            <a:spLocks noEditPoints="1"/>
          </p:cNvSpPr>
          <p:nvPr/>
        </p:nvSpPr>
        <p:spPr bwMode="auto">
          <a:xfrm>
            <a:off x="6486742" y="5607243"/>
            <a:ext cx="241936" cy="243002"/>
          </a:xfrm>
          <a:custGeom>
            <a:avLst/>
            <a:gdLst>
              <a:gd name="T0" fmla="*/ 206 w 412"/>
              <a:gd name="T1" fmla="*/ 0 h 412"/>
              <a:gd name="T2" fmla="*/ 0 w 412"/>
              <a:gd name="T3" fmla="*/ 206 h 412"/>
              <a:gd name="T4" fmla="*/ 206 w 412"/>
              <a:gd name="T5" fmla="*/ 412 h 412"/>
              <a:gd name="T6" fmla="*/ 412 w 412"/>
              <a:gd name="T7" fmla="*/ 206 h 412"/>
              <a:gd name="T8" fmla="*/ 206 w 412"/>
              <a:gd name="T9" fmla="*/ 0 h 412"/>
              <a:gd name="T10" fmla="*/ 171 w 412"/>
              <a:gd name="T11" fmla="*/ 317 h 412"/>
              <a:gd name="T12" fmla="*/ 74 w 412"/>
              <a:gd name="T13" fmla="*/ 220 h 412"/>
              <a:gd name="T14" fmla="*/ 115 w 412"/>
              <a:gd name="T15" fmla="*/ 178 h 412"/>
              <a:gd name="T16" fmla="*/ 171 w 412"/>
              <a:gd name="T17" fmla="*/ 234 h 412"/>
              <a:gd name="T18" fmla="*/ 300 w 412"/>
              <a:gd name="T19" fmla="*/ 105 h 412"/>
              <a:gd name="T20" fmla="*/ 341 w 412"/>
              <a:gd name="T21" fmla="*/ 146 h 412"/>
              <a:gd name="T22" fmla="*/ 171 w 412"/>
              <a:gd name="T23" fmla="*/ 317 h 4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12" h="412">
                <a:moveTo>
                  <a:pt x="206" y="0"/>
                </a:moveTo>
                <a:cubicBezTo>
                  <a:pt x="92" y="0"/>
                  <a:pt x="0" y="92"/>
                  <a:pt x="0" y="206"/>
                </a:cubicBezTo>
                <a:cubicBezTo>
                  <a:pt x="0" y="320"/>
                  <a:pt x="92" y="412"/>
                  <a:pt x="206" y="412"/>
                </a:cubicBezTo>
                <a:cubicBezTo>
                  <a:pt x="320" y="412"/>
                  <a:pt x="412" y="320"/>
                  <a:pt x="412" y="206"/>
                </a:cubicBezTo>
                <a:cubicBezTo>
                  <a:pt x="412" y="92"/>
                  <a:pt x="320" y="0"/>
                  <a:pt x="206" y="0"/>
                </a:cubicBezTo>
                <a:close/>
                <a:moveTo>
                  <a:pt x="171" y="317"/>
                </a:moveTo>
                <a:cubicBezTo>
                  <a:pt x="74" y="220"/>
                  <a:pt x="74" y="220"/>
                  <a:pt x="74" y="220"/>
                </a:cubicBezTo>
                <a:cubicBezTo>
                  <a:pt x="115" y="178"/>
                  <a:pt x="115" y="178"/>
                  <a:pt x="115" y="178"/>
                </a:cubicBezTo>
                <a:cubicBezTo>
                  <a:pt x="171" y="234"/>
                  <a:pt x="171" y="234"/>
                  <a:pt x="171" y="234"/>
                </a:cubicBezTo>
                <a:cubicBezTo>
                  <a:pt x="300" y="105"/>
                  <a:pt x="300" y="105"/>
                  <a:pt x="300" y="105"/>
                </a:cubicBezTo>
                <a:cubicBezTo>
                  <a:pt x="341" y="146"/>
                  <a:pt x="341" y="146"/>
                  <a:pt x="341" y="146"/>
                </a:cubicBezTo>
                <a:cubicBezTo>
                  <a:pt x="171" y="317"/>
                  <a:pt x="171" y="317"/>
                  <a:pt x="171" y="317"/>
                </a:cubicBezTo>
                <a:close/>
              </a:path>
            </a:pathLst>
          </a:custGeom>
          <a:solidFill>
            <a:schemeClr val="accent2"/>
          </a:solidFill>
          <a:ln>
            <a:noFill/>
          </a:ln>
          <a:effectLst>
            <a:outerShdw dist="38100" dir="5400000" algn="ctr" rotWithShape="0">
              <a:srgbClr val="000000">
                <a:alpha val="10000"/>
              </a:srgbClr>
            </a:outerShdw>
          </a:effectLst>
        </p:spPr>
        <p:txBody>
          <a:bodyPr vert="horz" wrap="square" lIns="91440" tIns="45720" rIns="91440" bIns="45720" numCol="1" anchor="t" anchorCtr="0" compatLnSpc="1">
            <a:prstTxWarp prst="textNoShape">
              <a:avLst/>
            </a:prstTxWarp>
          </a:bodyPr>
          <a:lstStyle/>
          <a:p>
            <a:endParaRPr lang="en-US" sz="3200"/>
          </a:p>
        </p:txBody>
      </p:sp>
    </p:spTree>
    <p:extLst>
      <p:ext uri="{BB962C8B-B14F-4D97-AF65-F5344CB8AC3E}">
        <p14:creationId xmlns:p14="http://schemas.microsoft.com/office/powerpoint/2010/main" val="10547286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1+#ppt_w/2"/>
                                          </p:val>
                                        </p:tav>
                                        <p:tav tm="100000">
                                          <p:val>
                                            <p:strVal val="#ppt_x"/>
                                          </p:val>
                                        </p:tav>
                                      </p:tavLst>
                                    </p:anim>
                                    <p:anim calcmode="lin" valueType="num">
                                      <p:cBhvr additive="base">
                                        <p:cTn id="8" dur="500" fill="hold"/>
                                        <p:tgtEl>
                                          <p:spTgt spid="6"/>
                                        </p:tgtEl>
                                        <p:attrNameLst>
                                          <p:attrName>ppt_y</p:attrName>
                                        </p:attrNameLst>
                                      </p:cBhvr>
                                      <p:tavLst>
                                        <p:tav tm="0">
                                          <p:val>
                                            <p:strVal val="#ppt_y"/>
                                          </p:val>
                                        </p:tav>
                                        <p:tav tm="100000">
                                          <p:val>
                                            <p:strVal val="#ppt_y"/>
                                          </p:val>
                                        </p:tav>
                                      </p:tavLst>
                                    </p:anim>
                                  </p:childTnLst>
                                </p:cTn>
                              </p:par>
                              <p:par>
                                <p:cTn id="9" presetID="2" presetClass="entr" presetSubtype="2" fill="hold" grpId="0" nodeType="with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1+#ppt_w/2"/>
                                          </p:val>
                                        </p:tav>
                                        <p:tav tm="100000">
                                          <p:val>
                                            <p:strVal val="#ppt_x"/>
                                          </p:val>
                                        </p:tav>
                                      </p:tavLst>
                                    </p:anim>
                                    <p:anim calcmode="lin" valueType="num">
                                      <p:cBhvr additive="base">
                                        <p:cTn id="12" dur="500" fill="hold"/>
                                        <p:tgtEl>
                                          <p:spTgt spid="11"/>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12"/>
                                        </p:tgtEl>
                                        <p:attrNameLst>
                                          <p:attrName>style.visibility</p:attrName>
                                        </p:attrNameLst>
                                      </p:cBhvr>
                                      <p:to>
                                        <p:strVal val="visible"/>
                                      </p:to>
                                    </p:set>
                                    <p:anim calcmode="lin" valueType="num">
                                      <p:cBhvr additive="base">
                                        <p:cTn id="15" dur="500" fill="hold"/>
                                        <p:tgtEl>
                                          <p:spTgt spid="12"/>
                                        </p:tgtEl>
                                        <p:attrNameLst>
                                          <p:attrName>ppt_x</p:attrName>
                                        </p:attrNameLst>
                                      </p:cBhvr>
                                      <p:tavLst>
                                        <p:tav tm="0">
                                          <p:val>
                                            <p:strVal val="1+#ppt_w/2"/>
                                          </p:val>
                                        </p:tav>
                                        <p:tav tm="100000">
                                          <p:val>
                                            <p:strVal val="#ppt_x"/>
                                          </p:val>
                                        </p:tav>
                                      </p:tavLst>
                                    </p:anim>
                                    <p:anim calcmode="lin" valueType="num">
                                      <p:cBhvr additive="base">
                                        <p:cTn id="16" dur="500" fill="hold"/>
                                        <p:tgtEl>
                                          <p:spTgt spid="12"/>
                                        </p:tgtEl>
                                        <p:attrNameLst>
                                          <p:attrName>ppt_y</p:attrName>
                                        </p:attrNameLst>
                                      </p:cBhvr>
                                      <p:tavLst>
                                        <p:tav tm="0">
                                          <p:val>
                                            <p:strVal val="#ppt_y"/>
                                          </p:val>
                                        </p:tav>
                                        <p:tav tm="100000">
                                          <p:val>
                                            <p:strVal val="#ppt_y"/>
                                          </p:val>
                                        </p:tav>
                                      </p:tavLst>
                                    </p:anim>
                                  </p:childTnLst>
                                </p:cTn>
                              </p:par>
                              <p:par>
                                <p:cTn id="17" presetID="2" presetClass="entr" presetSubtype="2" fill="hold" grpId="0" nodeType="withEffect">
                                  <p:stCondLst>
                                    <p:cond delay="0"/>
                                  </p:stCondLst>
                                  <p:childTnLst>
                                    <p:set>
                                      <p:cBhvr>
                                        <p:cTn id="18" dur="1" fill="hold">
                                          <p:stCondLst>
                                            <p:cond delay="0"/>
                                          </p:stCondLst>
                                        </p:cTn>
                                        <p:tgtEl>
                                          <p:spTgt spid="13"/>
                                        </p:tgtEl>
                                        <p:attrNameLst>
                                          <p:attrName>style.visibility</p:attrName>
                                        </p:attrNameLst>
                                      </p:cBhvr>
                                      <p:to>
                                        <p:strVal val="visible"/>
                                      </p:to>
                                    </p:set>
                                    <p:anim calcmode="lin" valueType="num">
                                      <p:cBhvr additive="base">
                                        <p:cTn id="19" dur="500" fill="hold"/>
                                        <p:tgtEl>
                                          <p:spTgt spid="13"/>
                                        </p:tgtEl>
                                        <p:attrNameLst>
                                          <p:attrName>ppt_x</p:attrName>
                                        </p:attrNameLst>
                                      </p:cBhvr>
                                      <p:tavLst>
                                        <p:tav tm="0">
                                          <p:val>
                                            <p:strVal val="1+#ppt_w/2"/>
                                          </p:val>
                                        </p:tav>
                                        <p:tav tm="100000">
                                          <p:val>
                                            <p:strVal val="#ppt_x"/>
                                          </p:val>
                                        </p:tav>
                                      </p:tavLst>
                                    </p:anim>
                                    <p:anim calcmode="lin" valueType="num">
                                      <p:cBhvr additive="base">
                                        <p:cTn id="20" dur="500" fill="hold"/>
                                        <p:tgtEl>
                                          <p:spTgt spid="13"/>
                                        </p:tgtEl>
                                        <p:attrNameLst>
                                          <p:attrName>ppt_y</p:attrName>
                                        </p:attrNameLst>
                                      </p:cBhvr>
                                      <p:tavLst>
                                        <p:tav tm="0">
                                          <p:val>
                                            <p:strVal val="#ppt_y"/>
                                          </p:val>
                                        </p:tav>
                                        <p:tav tm="100000">
                                          <p:val>
                                            <p:strVal val="#ppt_y"/>
                                          </p:val>
                                        </p:tav>
                                      </p:tavLst>
                                    </p:anim>
                                  </p:childTnLst>
                                </p:cTn>
                              </p:par>
                              <p:par>
                                <p:cTn id="21" presetID="2" presetClass="entr" presetSubtype="2" fill="hold" grpId="0" nodeType="withEffect">
                                  <p:stCondLst>
                                    <p:cond delay="0"/>
                                  </p:stCondLst>
                                  <p:childTnLst>
                                    <p:set>
                                      <p:cBhvr>
                                        <p:cTn id="22" dur="1" fill="hold">
                                          <p:stCondLst>
                                            <p:cond delay="0"/>
                                          </p:stCondLst>
                                        </p:cTn>
                                        <p:tgtEl>
                                          <p:spTgt spid="14"/>
                                        </p:tgtEl>
                                        <p:attrNameLst>
                                          <p:attrName>style.visibility</p:attrName>
                                        </p:attrNameLst>
                                      </p:cBhvr>
                                      <p:to>
                                        <p:strVal val="visible"/>
                                      </p:to>
                                    </p:set>
                                    <p:anim calcmode="lin" valueType="num">
                                      <p:cBhvr additive="base">
                                        <p:cTn id="23" dur="500" fill="hold"/>
                                        <p:tgtEl>
                                          <p:spTgt spid="14"/>
                                        </p:tgtEl>
                                        <p:attrNameLst>
                                          <p:attrName>ppt_x</p:attrName>
                                        </p:attrNameLst>
                                      </p:cBhvr>
                                      <p:tavLst>
                                        <p:tav tm="0">
                                          <p:val>
                                            <p:strVal val="1+#ppt_w/2"/>
                                          </p:val>
                                        </p:tav>
                                        <p:tav tm="100000">
                                          <p:val>
                                            <p:strVal val="#ppt_x"/>
                                          </p:val>
                                        </p:tav>
                                      </p:tavLst>
                                    </p:anim>
                                    <p:anim calcmode="lin" valueType="num">
                                      <p:cBhvr additive="base">
                                        <p:cTn id="24" dur="500" fill="hold"/>
                                        <p:tgtEl>
                                          <p:spTgt spid="14"/>
                                        </p:tgtEl>
                                        <p:attrNameLst>
                                          <p:attrName>ppt_y</p:attrName>
                                        </p:attrNameLst>
                                      </p:cBhvr>
                                      <p:tavLst>
                                        <p:tav tm="0">
                                          <p:val>
                                            <p:strVal val="#ppt_y"/>
                                          </p:val>
                                        </p:tav>
                                        <p:tav tm="100000">
                                          <p:val>
                                            <p:strVal val="#ppt_y"/>
                                          </p:val>
                                        </p:tav>
                                      </p:tavLst>
                                    </p:anim>
                                  </p:childTnLst>
                                </p:cTn>
                              </p:par>
                              <p:par>
                                <p:cTn id="25" presetID="2" presetClass="entr" presetSubtype="2" fill="hold" grpId="0" nodeType="withEffect">
                                  <p:stCondLst>
                                    <p:cond delay="0"/>
                                  </p:stCondLst>
                                  <p:childTnLst>
                                    <p:set>
                                      <p:cBhvr>
                                        <p:cTn id="26" dur="1" fill="hold">
                                          <p:stCondLst>
                                            <p:cond delay="0"/>
                                          </p:stCondLst>
                                        </p:cTn>
                                        <p:tgtEl>
                                          <p:spTgt spid="16"/>
                                        </p:tgtEl>
                                        <p:attrNameLst>
                                          <p:attrName>style.visibility</p:attrName>
                                        </p:attrNameLst>
                                      </p:cBhvr>
                                      <p:to>
                                        <p:strVal val="visible"/>
                                      </p:to>
                                    </p:set>
                                    <p:anim calcmode="lin" valueType="num">
                                      <p:cBhvr additive="base">
                                        <p:cTn id="27" dur="500" fill="hold"/>
                                        <p:tgtEl>
                                          <p:spTgt spid="16"/>
                                        </p:tgtEl>
                                        <p:attrNameLst>
                                          <p:attrName>ppt_x</p:attrName>
                                        </p:attrNameLst>
                                      </p:cBhvr>
                                      <p:tavLst>
                                        <p:tav tm="0">
                                          <p:val>
                                            <p:strVal val="1+#ppt_w/2"/>
                                          </p:val>
                                        </p:tav>
                                        <p:tav tm="100000">
                                          <p:val>
                                            <p:strVal val="#ppt_x"/>
                                          </p:val>
                                        </p:tav>
                                      </p:tavLst>
                                    </p:anim>
                                    <p:anim calcmode="lin" valueType="num">
                                      <p:cBhvr additive="base">
                                        <p:cTn id="28" dur="500" fill="hold"/>
                                        <p:tgtEl>
                                          <p:spTgt spid="16"/>
                                        </p:tgtEl>
                                        <p:attrNameLst>
                                          <p:attrName>ppt_y</p:attrName>
                                        </p:attrNameLst>
                                      </p:cBhvr>
                                      <p:tavLst>
                                        <p:tav tm="0">
                                          <p:val>
                                            <p:strVal val="#ppt_y"/>
                                          </p:val>
                                        </p:tav>
                                        <p:tav tm="100000">
                                          <p:val>
                                            <p:strVal val="#ppt_y"/>
                                          </p:val>
                                        </p:tav>
                                      </p:tavLst>
                                    </p:anim>
                                  </p:childTnLst>
                                </p:cTn>
                              </p:par>
                              <p:par>
                                <p:cTn id="29" presetID="2" presetClass="entr" presetSubtype="2" fill="hold" grpId="0" nodeType="withEffect">
                                  <p:stCondLst>
                                    <p:cond delay="0"/>
                                  </p:stCondLst>
                                  <p:childTnLst>
                                    <p:set>
                                      <p:cBhvr>
                                        <p:cTn id="30" dur="1" fill="hold">
                                          <p:stCondLst>
                                            <p:cond delay="0"/>
                                          </p:stCondLst>
                                        </p:cTn>
                                        <p:tgtEl>
                                          <p:spTgt spid="21"/>
                                        </p:tgtEl>
                                        <p:attrNameLst>
                                          <p:attrName>style.visibility</p:attrName>
                                        </p:attrNameLst>
                                      </p:cBhvr>
                                      <p:to>
                                        <p:strVal val="visible"/>
                                      </p:to>
                                    </p:set>
                                    <p:anim calcmode="lin" valueType="num">
                                      <p:cBhvr additive="base">
                                        <p:cTn id="31" dur="500" fill="hold"/>
                                        <p:tgtEl>
                                          <p:spTgt spid="21"/>
                                        </p:tgtEl>
                                        <p:attrNameLst>
                                          <p:attrName>ppt_x</p:attrName>
                                        </p:attrNameLst>
                                      </p:cBhvr>
                                      <p:tavLst>
                                        <p:tav tm="0">
                                          <p:val>
                                            <p:strVal val="1+#ppt_w/2"/>
                                          </p:val>
                                        </p:tav>
                                        <p:tav tm="100000">
                                          <p:val>
                                            <p:strVal val="#ppt_x"/>
                                          </p:val>
                                        </p:tav>
                                      </p:tavLst>
                                    </p:anim>
                                    <p:anim calcmode="lin" valueType="num">
                                      <p:cBhvr additive="base">
                                        <p:cTn id="32" dur="500" fill="hold"/>
                                        <p:tgtEl>
                                          <p:spTgt spid="21"/>
                                        </p:tgtEl>
                                        <p:attrNameLst>
                                          <p:attrName>ppt_y</p:attrName>
                                        </p:attrNameLst>
                                      </p:cBhvr>
                                      <p:tavLst>
                                        <p:tav tm="0">
                                          <p:val>
                                            <p:strVal val="#ppt_y"/>
                                          </p:val>
                                        </p:tav>
                                        <p:tav tm="100000">
                                          <p:val>
                                            <p:strVal val="#ppt_y"/>
                                          </p:val>
                                        </p:tav>
                                      </p:tavLst>
                                    </p:anim>
                                  </p:childTnLst>
                                </p:cTn>
                              </p:par>
                              <p:par>
                                <p:cTn id="33" presetID="2" presetClass="entr" presetSubtype="2" fill="hold" grpId="0" nodeType="withEffect">
                                  <p:stCondLst>
                                    <p:cond delay="0"/>
                                  </p:stCondLst>
                                  <p:childTnLst>
                                    <p:set>
                                      <p:cBhvr>
                                        <p:cTn id="34" dur="1" fill="hold">
                                          <p:stCondLst>
                                            <p:cond delay="0"/>
                                          </p:stCondLst>
                                        </p:cTn>
                                        <p:tgtEl>
                                          <p:spTgt spid="22"/>
                                        </p:tgtEl>
                                        <p:attrNameLst>
                                          <p:attrName>style.visibility</p:attrName>
                                        </p:attrNameLst>
                                      </p:cBhvr>
                                      <p:to>
                                        <p:strVal val="visible"/>
                                      </p:to>
                                    </p:set>
                                    <p:anim calcmode="lin" valueType="num">
                                      <p:cBhvr additive="base">
                                        <p:cTn id="35" dur="500" fill="hold"/>
                                        <p:tgtEl>
                                          <p:spTgt spid="22"/>
                                        </p:tgtEl>
                                        <p:attrNameLst>
                                          <p:attrName>ppt_x</p:attrName>
                                        </p:attrNameLst>
                                      </p:cBhvr>
                                      <p:tavLst>
                                        <p:tav tm="0">
                                          <p:val>
                                            <p:strVal val="1+#ppt_w/2"/>
                                          </p:val>
                                        </p:tav>
                                        <p:tav tm="100000">
                                          <p:val>
                                            <p:strVal val="#ppt_x"/>
                                          </p:val>
                                        </p:tav>
                                      </p:tavLst>
                                    </p:anim>
                                    <p:anim calcmode="lin" valueType="num">
                                      <p:cBhvr additive="base">
                                        <p:cTn id="36" dur="500" fill="hold"/>
                                        <p:tgtEl>
                                          <p:spTgt spid="22"/>
                                        </p:tgtEl>
                                        <p:attrNameLst>
                                          <p:attrName>ppt_y</p:attrName>
                                        </p:attrNameLst>
                                      </p:cBhvr>
                                      <p:tavLst>
                                        <p:tav tm="0">
                                          <p:val>
                                            <p:strVal val="#ppt_y"/>
                                          </p:val>
                                        </p:tav>
                                        <p:tav tm="100000">
                                          <p:val>
                                            <p:strVal val="#ppt_y"/>
                                          </p:val>
                                        </p:tav>
                                      </p:tavLst>
                                    </p:anim>
                                  </p:childTnLst>
                                </p:cTn>
                              </p:par>
                              <p:par>
                                <p:cTn id="37" presetID="2" presetClass="entr" presetSubtype="2" fill="hold" grpId="0" nodeType="withEffect">
                                  <p:stCondLst>
                                    <p:cond delay="0"/>
                                  </p:stCondLst>
                                  <p:childTnLst>
                                    <p:set>
                                      <p:cBhvr>
                                        <p:cTn id="38" dur="1" fill="hold">
                                          <p:stCondLst>
                                            <p:cond delay="0"/>
                                          </p:stCondLst>
                                        </p:cTn>
                                        <p:tgtEl>
                                          <p:spTgt spid="23"/>
                                        </p:tgtEl>
                                        <p:attrNameLst>
                                          <p:attrName>style.visibility</p:attrName>
                                        </p:attrNameLst>
                                      </p:cBhvr>
                                      <p:to>
                                        <p:strVal val="visible"/>
                                      </p:to>
                                    </p:set>
                                    <p:anim calcmode="lin" valueType="num">
                                      <p:cBhvr additive="base">
                                        <p:cTn id="39" dur="500" fill="hold"/>
                                        <p:tgtEl>
                                          <p:spTgt spid="23"/>
                                        </p:tgtEl>
                                        <p:attrNameLst>
                                          <p:attrName>ppt_x</p:attrName>
                                        </p:attrNameLst>
                                      </p:cBhvr>
                                      <p:tavLst>
                                        <p:tav tm="0">
                                          <p:val>
                                            <p:strVal val="1+#ppt_w/2"/>
                                          </p:val>
                                        </p:tav>
                                        <p:tav tm="100000">
                                          <p:val>
                                            <p:strVal val="#ppt_x"/>
                                          </p:val>
                                        </p:tav>
                                      </p:tavLst>
                                    </p:anim>
                                    <p:anim calcmode="lin" valueType="num">
                                      <p:cBhvr additive="base">
                                        <p:cTn id="40" dur="500" fill="hold"/>
                                        <p:tgtEl>
                                          <p:spTgt spid="23"/>
                                        </p:tgtEl>
                                        <p:attrNameLst>
                                          <p:attrName>ppt_y</p:attrName>
                                        </p:attrNameLst>
                                      </p:cBhvr>
                                      <p:tavLst>
                                        <p:tav tm="0">
                                          <p:val>
                                            <p:strVal val="#ppt_y"/>
                                          </p:val>
                                        </p:tav>
                                        <p:tav tm="100000">
                                          <p:val>
                                            <p:strVal val="#ppt_y"/>
                                          </p:val>
                                        </p:tav>
                                      </p:tavLst>
                                    </p:anim>
                                  </p:childTnLst>
                                </p:cTn>
                              </p:par>
                              <p:par>
                                <p:cTn id="41" presetID="2" presetClass="entr" presetSubtype="2" fill="hold" grpId="0" nodeType="withEffect">
                                  <p:stCondLst>
                                    <p:cond delay="0"/>
                                  </p:stCondLst>
                                  <p:childTnLst>
                                    <p:set>
                                      <p:cBhvr>
                                        <p:cTn id="42" dur="1" fill="hold">
                                          <p:stCondLst>
                                            <p:cond delay="0"/>
                                          </p:stCondLst>
                                        </p:cTn>
                                        <p:tgtEl>
                                          <p:spTgt spid="517">
                                            <p:txEl>
                                              <p:pRg st="0" end="0"/>
                                            </p:txEl>
                                          </p:spTgt>
                                        </p:tgtEl>
                                        <p:attrNameLst>
                                          <p:attrName>style.visibility</p:attrName>
                                        </p:attrNameLst>
                                      </p:cBhvr>
                                      <p:to>
                                        <p:strVal val="visible"/>
                                      </p:to>
                                    </p:set>
                                    <p:anim calcmode="lin" valueType="num">
                                      <p:cBhvr additive="base">
                                        <p:cTn id="43" dur="500" fill="hold"/>
                                        <p:tgtEl>
                                          <p:spTgt spid="517">
                                            <p:txEl>
                                              <p:pRg st="0" end="0"/>
                                            </p:txEl>
                                          </p:spTgt>
                                        </p:tgtEl>
                                        <p:attrNameLst>
                                          <p:attrName>ppt_x</p:attrName>
                                        </p:attrNameLst>
                                      </p:cBhvr>
                                      <p:tavLst>
                                        <p:tav tm="0">
                                          <p:val>
                                            <p:strVal val="1+#ppt_w/2"/>
                                          </p:val>
                                        </p:tav>
                                        <p:tav tm="100000">
                                          <p:val>
                                            <p:strVal val="#ppt_x"/>
                                          </p:val>
                                        </p:tav>
                                      </p:tavLst>
                                    </p:anim>
                                    <p:anim calcmode="lin" valueType="num">
                                      <p:cBhvr additive="base">
                                        <p:cTn id="44" dur="500" fill="hold"/>
                                        <p:tgtEl>
                                          <p:spTgt spid="517">
                                            <p:txEl>
                                              <p:pRg st="0" end="0"/>
                                            </p:txEl>
                                          </p:spTgt>
                                        </p:tgtEl>
                                        <p:attrNameLst>
                                          <p:attrName>ppt_y</p:attrName>
                                        </p:attrNameLst>
                                      </p:cBhvr>
                                      <p:tavLst>
                                        <p:tav tm="0">
                                          <p:val>
                                            <p:strVal val="#ppt_y"/>
                                          </p:val>
                                        </p:tav>
                                        <p:tav tm="100000">
                                          <p:val>
                                            <p:strVal val="#ppt_y"/>
                                          </p:val>
                                        </p:tav>
                                      </p:tavLst>
                                    </p:anim>
                                  </p:childTnLst>
                                </p:cTn>
                              </p:par>
                              <p:par>
                                <p:cTn id="45" presetID="2" presetClass="entr" presetSubtype="2" fill="hold" grpId="0" nodeType="withEffect">
                                  <p:stCondLst>
                                    <p:cond delay="0"/>
                                  </p:stCondLst>
                                  <p:childTnLst>
                                    <p:set>
                                      <p:cBhvr>
                                        <p:cTn id="46" dur="1" fill="hold">
                                          <p:stCondLst>
                                            <p:cond delay="0"/>
                                          </p:stCondLst>
                                        </p:cTn>
                                        <p:tgtEl>
                                          <p:spTgt spid="517">
                                            <p:txEl>
                                              <p:pRg st="1" end="1"/>
                                            </p:txEl>
                                          </p:spTgt>
                                        </p:tgtEl>
                                        <p:attrNameLst>
                                          <p:attrName>style.visibility</p:attrName>
                                        </p:attrNameLst>
                                      </p:cBhvr>
                                      <p:to>
                                        <p:strVal val="visible"/>
                                      </p:to>
                                    </p:set>
                                    <p:anim calcmode="lin" valueType="num">
                                      <p:cBhvr additive="base">
                                        <p:cTn id="47" dur="500" fill="hold"/>
                                        <p:tgtEl>
                                          <p:spTgt spid="517">
                                            <p:txEl>
                                              <p:pRg st="1" end="1"/>
                                            </p:txEl>
                                          </p:spTgt>
                                        </p:tgtEl>
                                        <p:attrNameLst>
                                          <p:attrName>ppt_x</p:attrName>
                                        </p:attrNameLst>
                                      </p:cBhvr>
                                      <p:tavLst>
                                        <p:tav tm="0">
                                          <p:val>
                                            <p:strVal val="1+#ppt_w/2"/>
                                          </p:val>
                                        </p:tav>
                                        <p:tav tm="100000">
                                          <p:val>
                                            <p:strVal val="#ppt_x"/>
                                          </p:val>
                                        </p:tav>
                                      </p:tavLst>
                                    </p:anim>
                                    <p:anim calcmode="lin" valueType="num">
                                      <p:cBhvr additive="base">
                                        <p:cTn id="48" dur="500" fill="hold"/>
                                        <p:tgtEl>
                                          <p:spTgt spid="517">
                                            <p:txEl>
                                              <p:pRg st="1" end="1"/>
                                            </p:txEl>
                                          </p:spTgt>
                                        </p:tgtEl>
                                        <p:attrNameLst>
                                          <p:attrName>ppt_y</p:attrName>
                                        </p:attrNameLst>
                                      </p:cBhvr>
                                      <p:tavLst>
                                        <p:tav tm="0">
                                          <p:val>
                                            <p:strVal val="#ppt_y"/>
                                          </p:val>
                                        </p:tav>
                                        <p:tav tm="100000">
                                          <p:val>
                                            <p:strVal val="#ppt_y"/>
                                          </p:val>
                                        </p:tav>
                                      </p:tavLst>
                                    </p:anim>
                                  </p:childTnLst>
                                </p:cTn>
                              </p:par>
                              <p:par>
                                <p:cTn id="49" presetID="2" presetClass="entr" presetSubtype="2" fill="hold" grpId="0" nodeType="withEffect">
                                  <p:stCondLst>
                                    <p:cond delay="0"/>
                                  </p:stCondLst>
                                  <p:childTnLst>
                                    <p:set>
                                      <p:cBhvr>
                                        <p:cTn id="50" dur="1" fill="hold">
                                          <p:stCondLst>
                                            <p:cond delay="0"/>
                                          </p:stCondLst>
                                        </p:cTn>
                                        <p:tgtEl>
                                          <p:spTgt spid="517">
                                            <p:txEl>
                                              <p:pRg st="2" end="2"/>
                                            </p:txEl>
                                          </p:spTgt>
                                        </p:tgtEl>
                                        <p:attrNameLst>
                                          <p:attrName>style.visibility</p:attrName>
                                        </p:attrNameLst>
                                      </p:cBhvr>
                                      <p:to>
                                        <p:strVal val="visible"/>
                                      </p:to>
                                    </p:set>
                                    <p:anim calcmode="lin" valueType="num">
                                      <p:cBhvr additive="base">
                                        <p:cTn id="51" dur="500" fill="hold"/>
                                        <p:tgtEl>
                                          <p:spTgt spid="517">
                                            <p:txEl>
                                              <p:pRg st="2" end="2"/>
                                            </p:txEl>
                                          </p:spTgt>
                                        </p:tgtEl>
                                        <p:attrNameLst>
                                          <p:attrName>ppt_x</p:attrName>
                                        </p:attrNameLst>
                                      </p:cBhvr>
                                      <p:tavLst>
                                        <p:tav tm="0">
                                          <p:val>
                                            <p:strVal val="1+#ppt_w/2"/>
                                          </p:val>
                                        </p:tav>
                                        <p:tav tm="100000">
                                          <p:val>
                                            <p:strVal val="#ppt_x"/>
                                          </p:val>
                                        </p:tav>
                                      </p:tavLst>
                                    </p:anim>
                                    <p:anim calcmode="lin" valueType="num">
                                      <p:cBhvr additive="base">
                                        <p:cTn id="52" dur="500" fill="hold"/>
                                        <p:tgtEl>
                                          <p:spTgt spid="517">
                                            <p:txEl>
                                              <p:pRg st="2" end="2"/>
                                            </p:txEl>
                                          </p:spTgt>
                                        </p:tgtEl>
                                        <p:attrNameLst>
                                          <p:attrName>ppt_y</p:attrName>
                                        </p:attrNameLst>
                                      </p:cBhvr>
                                      <p:tavLst>
                                        <p:tav tm="0">
                                          <p:val>
                                            <p:strVal val="#ppt_y"/>
                                          </p:val>
                                        </p:tav>
                                        <p:tav tm="100000">
                                          <p:val>
                                            <p:strVal val="#ppt_y"/>
                                          </p:val>
                                        </p:tav>
                                      </p:tavLst>
                                    </p:anim>
                                  </p:childTnLst>
                                </p:cTn>
                              </p:par>
                              <p:par>
                                <p:cTn id="53" presetID="2" presetClass="entr" presetSubtype="2" fill="hold" grpId="0" nodeType="withEffect">
                                  <p:stCondLst>
                                    <p:cond delay="0"/>
                                  </p:stCondLst>
                                  <p:childTnLst>
                                    <p:set>
                                      <p:cBhvr>
                                        <p:cTn id="54" dur="1" fill="hold">
                                          <p:stCondLst>
                                            <p:cond delay="0"/>
                                          </p:stCondLst>
                                        </p:cTn>
                                        <p:tgtEl>
                                          <p:spTgt spid="517">
                                            <p:txEl>
                                              <p:pRg st="3" end="3"/>
                                            </p:txEl>
                                          </p:spTgt>
                                        </p:tgtEl>
                                        <p:attrNameLst>
                                          <p:attrName>style.visibility</p:attrName>
                                        </p:attrNameLst>
                                      </p:cBhvr>
                                      <p:to>
                                        <p:strVal val="visible"/>
                                      </p:to>
                                    </p:set>
                                    <p:anim calcmode="lin" valueType="num">
                                      <p:cBhvr additive="base">
                                        <p:cTn id="55" dur="500" fill="hold"/>
                                        <p:tgtEl>
                                          <p:spTgt spid="517">
                                            <p:txEl>
                                              <p:pRg st="3" end="3"/>
                                            </p:txEl>
                                          </p:spTgt>
                                        </p:tgtEl>
                                        <p:attrNameLst>
                                          <p:attrName>ppt_x</p:attrName>
                                        </p:attrNameLst>
                                      </p:cBhvr>
                                      <p:tavLst>
                                        <p:tav tm="0">
                                          <p:val>
                                            <p:strVal val="1+#ppt_w/2"/>
                                          </p:val>
                                        </p:tav>
                                        <p:tav tm="100000">
                                          <p:val>
                                            <p:strVal val="#ppt_x"/>
                                          </p:val>
                                        </p:tav>
                                      </p:tavLst>
                                    </p:anim>
                                    <p:anim calcmode="lin" valueType="num">
                                      <p:cBhvr additive="base">
                                        <p:cTn id="56" dur="500" fill="hold"/>
                                        <p:tgtEl>
                                          <p:spTgt spid="517">
                                            <p:txEl>
                                              <p:pRg st="3" end="3"/>
                                            </p:txEl>
                                          </p:spTgt>
                                        </p:tgtEl>
                                        <p:attrNameLst>
                                          <p:attrName>ppt_y</p:attrName>
                                        </p:attrNameLst>
                                      </p:cBhvr>
                                      <p:tavLst>
                                        <p:tav tm="0">
                                          <p:val>
                                            <p:strVal val="#ppt_y"/>
                                          </p:val>
                                        </p:tav>
                                        <p:tav tm="100000">
                                          <p:val>
                                            <p:strVal val="#ppt_y"/>
                                          </p:val>
                                        </p:tav>
                                      </p:tavLst>
                                    </p:anim>
                                  </p:childTnLst>
                                </p:cTn>
                              </p:par>
                              <p:par>
                                <p:cTn id="57" presetID="2" presetClass="entr" presetSubtype="2" fill="hold" grpId="0" nodeType="withEffect">
                                  <p:stCondLst>
                                    <p:cond delay="0"/>
                                  </p:stCondLst>
                                  <p:childTnLst>
                                    <p:set>
                                      <p:cBhvr>
                                        <p:cTn id="58" dur="1" fill="hold">
                                          <p:stCondLst>
                                            <p:cond delay="0"/>
                                          </p:stCondLst>
                                        </p:cTn>
                                        <p:tgtEl>
                                          <p:spTgt spid="517">
                                            <p:txEl>
                                              <p:pRg st="4" end="4"/>
                                            </p:txEl>
                                          </p:spTgt>
                                        </p:tgtEl>
                                        <p:attrNameLst>
                                          <p:attrName>style.visibility</p:attrName>
                                        </p:attrNameLst>
                                      </p:cBhvr>
                                      <p:to>
                                        <p:strVal val="visible"/>
                                      </p:to>
                                    </p:set>
                                    <p:anim calcmode="lin" valueType="num">
                                      <p:cBhvr additive="base">
                                        <p:cTn id="59" dur="500" fill="hold"/>
                                        <p:tgtEl>
                                          <p:spTgt spid="517">
                                            <p:txEl>
                                              <p:pRg st="4" end="4"/>
                                            </p:txEl>
                                          </p:spTgt>
                                        </p:tgtEl>
                                        <p:attrNameLst>
                                          <p:attrName>ppt_x</p:attrName>
                                        </p:attrNameLst>
                                      </p:cBhvr>
                                      <p:tavLst>
                                        <p:tav tm="0">
                                          <p:val>
                                            <p:strVal val="1+#ppt_w/2"/>
                                          </p:val>
                                        </p:tav>
                                        <p:tav tm="100000">
                                          <p:val>
                                            <p:strVal val="#ppt_x"/>
                                          </p:val>
                                        </p:tav>
                                      </p:tavLst>
                                    </p:anim>
                                    <p:anim calcmode="lin" valueType="num">
                                      <p:cBhvr additive="base">
                                        <p:cTn id="60" dur="500" fill="hold"/>
                                        <p:tgtEl>
                                          <p:spTgt spid="517">
                                            <p:txEl>
                                              <p:pRg st="4" end="4"/>
                                            </p:txEl>
                                          </p:spTgt>
                                        </p:tgtEl>
                                        <p:attrNameLst>
                                          <p:attrName>ppt_y</p:attrName>
                                        </p:attrNameLst>
                                      </p:cBhvr>
                                      <p:tavLst>
                                        <p:tav tm="0">
                                          <p:val>
                                            <p:strVal val="#ppt_y"/>
                                          </p:val>
                                        </p:tav>
                                        <p:tav tm="100000">
                                          <p:val>
                                            <p:strVal val="#ppt_y"/>
                                          </p:val>
                                        </p:tav>
                                      </p:tavLst>
                                    </p:anim>
                                  </p:childTnLst>
                                </p:cTn>
                              </p:par>
                              <p:par>
                                <p:cTn id="61" presetID="2" presetClass="entr" presetSubtype="2" fill="hold" grpId="0" nodeType="withEffect">
                                  <p:stCondLst>
                                    <p:cond delay="0"/>
                                  </p:stCondLst>
                                  <p:childTnLst>
                                    <p:set>
                                      <p:cBhvr>
                                        <p:cTn id="62" dur="1" fill="hold">
                                          <p:stCondLst>
                                            <p:cond delay="0"/>
                                          </p:stCondLst>
                                        </p:cTn>
                                        <p:tgtEl>
                                          <p:spTgt spid="517">
                                            <p:txEl>
                                              <p:pRg st="5" end="5"/>
                                            </p:txEl>
                                          </p:spTgt>
                                        </p:tgtEl>
                                        <p:attrNameLst>
                                          <p:attrName>style.visibility</p:attrName>
                                        </p:attrNameLst>
                                      </p:cBhvr>
                                      <p:to>
                                        <p:strVal val="visible"/>
                                      </p:to>
                                    </p:set>
                                    <p:anim calcmode="lin" valueType="num">
                                      <p:cBhvr additive="base">
                                        <p:cTn id="63" dur="500" fill="hold"/>
                                        <p:tgtEl>
                                          <p:spTgt spid="517">
                                            <p:txEl>
                                              <p:pRg st="5" end="5"/>
                                            </p:txEl>
                                          </p:spTgt>
                                        </p:tgtEl>
                                        <p:attrNameLst>
                                          <p:attrName>ppt_x</p:attrName>
                                        </p:attrNameLst>
                                      </p:cBhvr>
                                      <p:tavLst>
                                        <p:tav tm="0">
                                          <p:val>
                                            <p:strVal val="1+#ppt_w/2"/>
                                          </p:val>
                                        </p:tav>
                                        <p:tav tm="100000">
                                          <p:val>
                                            <p:strVal val="#ppt_x"/>
                                          </p:val>
                                        </p:tav>
                                      </p:tavLst>
                                    </p:anim>
                                    <p:anim calcmode="lin" valueType="num">
                                      <p:cBhvr additive="base">
                                        <p:cTn id="64" dur="500" fill="hold"/>
                                        <p:tgtEl>
                                          <p:spTgt spid="517">
                                            <p:txEl>
                                              <p:pRg st="5" end="5"/>
                                            </p:txEl>
                                          </p:spTgt>
                                        </p:tgtEl>
                                        <p:attrNameLst>
                                          <p:attrName>ppt_y</p:attrName>
                                        </p:attrNameLst>
                                      </p:cBhvr>
                                      <p:tavLst>
                                        <p:tav tm="0">
                                          <p:val>
                                            <p:strVal val="#ppt_y"/>
                                          </p:val>
                                        </p:tav>
                                        <p:tav tm="100000">
                                          <p:val>
                                            <p:strVal val="#ppt_y"/>
                                          </p:val>
                                        </p:tav>
                                      </p:tavLst>
                                    </p:anim>
                                  </p:childTnLst>
                                </p:cTn>
                              </p:par>
                              <p:par>
                                <p:cTn id="65" presetID="2" presetClass="entr" presetSubtype="2" fill="hold" grpId="0" nodeType="withEffect">
                                  <p:stCondLst>
                                    <p:cond delay="0"/>
                                  </p:stCondLst>
                                  <p:childTnLst>
                                    <p:set>
                                      <p:cBhvr>
                                        <p:cTn id="66" dur="1" fill="hold">
                                          <p:stCondLst>
                                            <p:cond delay="0"/>
                                          </p:stCondLst>
                                        </p:cTn>
                                        <p:tgtEl>
                                          <p:spTgt spid="517">
                                            <p:txEl>
                                              <p:pRg st="6" end="6"/>
                                            </p:txEl>
                                          </p:spTgt>
                                        </p:tgtEl>
                                        <p:attrNameLst>
                                          <p:attrName>style.visibility</p:attrName>
                                        </p:attrNameLst>
                                      </p:cBhvr>
                                      <p:to>
                                        <p:strVal val="visible"/>
                                      </p:to>
                                    </p:set>
                                    <p:anim calcmode="lin" valueType="num">
                                      <p:cBhvr additive="base">
                                        <p:cTn id="67" dur="500" fill="hold"/>
                                        <p:tgtEl>
                                          <p:spTgt spid="517">
                                            <p:txEl>
                                              <p:pRg st="6" end="6"/>
                                            </p:txEl>
                                          </p:spTgt>
                                        </p:tgtEl>
                                        <p:attrNameLst>
                                          <p:attrName>ppt_x</p:attrName>
                                        </p:attrNameLst>
                                      </p:cBhvr>
                                      <p:tavLst>
                                        <p:tav tm="0">
                                          <p:val>
                                            <p:strVal val="1+#ppt_w/2"/>
                                          </p:val>
                                        </p:tav>
                                        <p:tav tm="100000">
                                          <p:val>
                                            <p:strVal val="#ppt_x"/>
                                          </p:val>
                                        </p:tav>
                                      </p:tavLst>
                                    </p:anim>
                                    <p:anim calcmode="lin" valueType="num">
                                      <p:cBhvr additive="base">
                                        <p:cTn id="68" dur="500" fill="hold"/>
                                        <p:tgtEl>
                                          <p:spTgt spid="517">
                                            <p:txEl>
                                              <p:pRg st="6" end="6"/>
                                            </p:txEl>
                                          </p:spTgt>
                                        </p:tgtEl>
                                        <p:attrNameLst>
                                          <p:attrName>ppt_y</p:attrName>
                                        </p:attrNameLst>
                                      </p:cBhvr>
                                      <p:tavLst>
                                        <p:tav tm="0">
                                          <p:val>
                                            <p:strVal val="#ppt_y"/>
                                          </p:val>
                                        </p:tav>
                                        <p:tav tm="100000">
                                          <p:val>
                                            <p:strVal val="#ppt_y"/>
                                          </p:val>
                                        </p:tav>
                                      </p:tavLst>
                                    </p:anim>
                                  </p:childTnLst>
                                </p:cTn>
                              </p:par>
                              <p:par>
                                <p:cTn id="69" presetID="2" presetClass="entr" presetSubtype="2" fill="hold" grpId="0" nodeType="withEffect">
                                  <p:stCondLst>
                                    <p:cond delay="0"/>
                                  </p:stCondLst>
                                  <p:childTnLst>
                                    <p:set>
                                      <p:cBhvr>
                                        <p:cTn id="70" dur="1" fill="hold">
                                          <p:stCondLst>
                                            <p:cond delay="0"/>
                                          </p:stCondLst>
                                        </p:cTn>
                                        <p:tgtEl>
                                          <p:spTgt spid="517">
                                            <p:txEl>
                                              <p:pRg st="7" end="7"/>
                                            </p:txEl>
                                          </p:spTgt>
                                        </p:tgtEl>
                                        <p:attrNameLst>
                                          <p:attrName>style.visibility</p:attrName>
                                        </p:attrNameLst>
                                      </p:cBhvr>
                                      <p:to>
                                        <p:strVal val="visible"/>
                                      </p:to>
                                    </p:set>
                                    <p:anim calcmode="lin" valueType="num">
                                      <p:cBhvr additive="base">
                                        <p:cTn id="71" dur="500" fill="hold"/>
                                        <p:tgtEl>
                                          <p:spTgt spid="517">
                                            <p:txEl>
                                              <p:pRg st="7" end="7"/>
                                            </p:txEl>
                                          </p:spTgt>
                                        </p:tgtEl>
                                        <p:attrNameLst>
                                          <p:attrName>ppt_x</p:attrName>
                                        </p:attrNameLst>
                                      </p:cBhvr>
                                      <p:tavLst>
                                        <p:tav tm="0">
                                          <p:val>
                                            <p:strVal val="1+#ppt_w/2"/>
                                          </p:val>
                                        </p:tav>
                                        <p:tav tm="100000">
                                          <p:val>
                                            <p:strVal val="#ppt_x"/>
                                          </p:val>
                                        </p:tav>
                                      </p:tavLst>
                                    </p:anim>
                                    <p:anim calcmode="lin" valueType="num">
                                      <p:cBhvr additive="base">
                                        <p:cTn id="72" dur="500" fill="hold"/>
                                        <p:tgtEl>
                                          <p:spTgt spid="517">
                                            <p:txEl>
                                              <p:pRg st="7" end="7"/>
                                            </p:txEl>
                                          </p:spTgt>
                                        </p:tgtEl>
                                        <p:attrNameLst>
                                          <p:attrName>ppt_y</p:attrName>
                                        </p:attrNameLst>
                                      </p:cBhvr>
                                      <p:tavLst>
                                        <p:tav tm="0">
                                          <p:val>
                                            <p:strVal val="#ppt_y"/>
                                          </p:val>
                                        </p:tav>
                                        <p:tav tm="100000">
                                          <p:val>
                                            <p:strVal val="#ppt_y"/>
                                          </p:val>
                                        </p:tav>
                                      </p:tavLst>
                                    </p:anim>
                                  </p:childTnLst>
                                </p:cTn>
                              </p:par>
                              <p:par>
                                <p:cTn id="73" presetID="2" presetClass="entr" presetSubtype="2" fill="hold" grpId="0" nodeType="withEffect">
                                  <p:stCondLst>
                                    <p:cond delay="0"/>
                                  </p:stCondLst>
                                  <p:childTnLst>
                                    <p:set>
                                      <p:cBhvr>
                                        <p:cTn id="74" dur="1" fill="hold">
                                          <p:stCondLst>
                                            <p:cond delay="0"/>
                                          </p:stCondLst>
                                        </p:cTn>
                                        <p:tgtEl>
                                          <p:spTgt spid="517">
                                            <p:txEl>
                                              <p:pRg st="8" end="8"/>
                                            </p:txEl>
                                          </p:spTgt>
                                        </p:tgtEl>
                                        <p:attrNameLst>
                                          <p:attrName>style.visibility</p:attrName>
                                        </p:attrNameLst>
                                      </p:cBhvr>
                                      <p:to>
                                        <p:strVal val="visible"/>
                                      </p:to>
                                    </p:set>
                                    <p:anim calcmode="lin" valueType="num">
                                      <p:cBhvr additive="base">
                                        <p:cTn id="75" dur="500" fill="hold"/>
                                        <p:tgtEl>
                                          <p:spTgt spid="517">
                                            <p:txEl>
                                              <p:pRg st="8" end="8"/>
                                            </p:txEl>
                                          </p:spTgt>
                                        </p:tgtEl>
                                        <p:attrNameLst>
                                          <p:attrName>ppt_x</p:attrName>
                                        </p:attrNameLst>
                                      </p:cBhvr>
                                      <p:tavLst>
                                        <p:tav tm="0">
                                          <p:val>
                                            <p:strVal val="1+#ppt_w/2"/>
                                          </p:val>
                                        </p:tav>
                                        <p:tav tm="100000">
                                          <p:val>
                                            <p:strVal val="#ppt_x"/>
                                          </p:val>
                                        </p:tav>
                                      </p:tavLst>
                                    </p:anim>
                                    <p:anim calcmode="lin" valueType="num">
                                      <p:cBhvr additive="base">
                                        <p:cTn id="76" dur="500" fill="hold"/>
                                        <p:tgtEl>
                                          <p:spTgt spid="517">
                                            <p:txEl>
                                              <p:pRg st="8" end="8"/>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7" grpId="0" build="p"/>
      <p:bldP spid="6" grpId="0" animBg="1"/>
      <p:bldP spid="11" grpId="0" animBg="1"/>
      <p:bldP spid="12" grpId="0" animBg="1"/>
      <p:bldP spid="13" grpId="0" animBg="1"/>
      <p:bldP spid="14" grpId="0" animBg="1"/>
      <p:bldP spid="16" grpId="0" animBg="1"/>
      <p:bldP spid="21" grpId="0" animBg="1"/>
      <p:bldP spid="22" grpId="0" animBg="1"/>
      <p:bldP spid="23"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515"/>
        <p:cNvGrpSpPr/>
        <p:nvPr/>
      </p:nvGrpSpPr>
      <p:grpSpPr>
        <a:xfrm>
          <a:off x="0" y="0"/>
          <a:ext cx="0" cy="0"/>
          <a:chOff x="0" y="0"/>
          <a:chExt cx="0" cy="0"/>
        </a:xfrm>
      </p:grpSpPr>
      <p:sp>
        <p:nvSpPr>
          <p:cNvPr id="516" name="Google Shape;516;p45"/>
          <p:cNvSpPr txBox="1">
            <a:spLocks noGrp="1"/>
          </p:cNvSpPr>
          <p:nvPr>
            <p:ph type="title"/>
          </p:nvPr>
        </p:nvSpPr>
        <p:spPr>
          <a:xfrm>
            <a:off x="838200" y="365125"/>
            <a:ext cx="10515600" cy="829193"/>
          </a:xfrm>
          <a:prstGeom prst="rect">
            <a:avLst/>
          </a:prstGeom>
        </p:spPr>
        <p:txBody>
          <a:bodyPr spcFirstLastPara="1" wrap="square" lIns="91425" tIns="45700" rIns="91425" bIns="45700" anchor="ctr" anchorCtr="0">
            <a:noAutofit/>
          </a:bodyPr>
          <a:lstStyle/>
          <a:p>
            <a:pPr algn="ctr">
              <a:spcBef>
                <a:spcPts val="0"/>
              </a:spcBef>
            </a:pPr>
            <a:r>
              <a:rPr lang="en-US" sz="2400">
                <a:solidFill>
                  <a:schemeClr val="tx2"/>
                </a:solidFill>
              </a:rPr>
              <a:t>CLINICAL MOBILE DEVICES</a:t>
            </a:r>
            <a:br>
              <a:rPr lang="en-US" sz="4000" b="1">
                <a:solidFill>
                  <a:schemeClr val="tx2"/>
                </a:solidFill>
              </a:rPr>
            </a:br>
            <a:r>
              <a:rPr lang="en-US" sz="4000" b="1" err="1">
                <a:solidFill>
                  <a:schemeClr val="tx2"/>
                </a:solidFill>
              </a:rPr>
              <a:t>Ascom</a:t>
            </a:r>
            <a:endParaRPr sz="4000" b="1">
              <a:solidFill>
                <a:schemeClr val="tx2"/>
              </a:solidFill>
            </a:endParaRPr>
          </a:p>
        </p:txBody>
      </p:sp>
      <p:sp>
        <p:nvSpPr>
          <p:cNvPr id="517" name="Google Shape;517;p45"/>
          <p:cNvSpPr txBox="1">
            <a:spLocks noGrp="1"/>
          </p:cNvSpPr>
          <p:nvPr>
            <p:ph idx="1"/>
          </p:nvPr>
        </p:nvSpPr>
        <p:spPr>
          <a:xfrm>
            <a:off x="1698169" y="2220042"/>
            <a:ext cx="4189448" cy="2173956"/>
          </a:xfrm>
          <a:prstGeom prst="rect">
            <a:avLst/>
          </a:prstGeom>
        </p:spPr>
        <p:txBody>
          <a:bodyPr spcFirstLastPara="1" wrap="square" lIns="91425" tIns="45700" rIns="91425" bIns="45700" anchor="t" anchorCtr="0">
            <a:noAutofit/>
          </a:bodyPr>
          <a:lstStyle/>
          <a:p>
            <a:pPr marL="0" lvl="0" indent="0">
              <a:buNone/>
            </a:pPr>
            <a:r>
              <a:rPr lang="en-US" sz="2000">
                <a:solidFill>
                  <a:schemeClr val="tx2"/>
                </a:solidFill>
              </a:rPr>
              <a:t>Scans 1D &amp; 2D Barcodes</a:t>
            </a:r>
          </a:p>
          <a:p>
            <a:pPr marL="0" lvl="0" indent="0">
              <a:buNone/>
            </a:pPr>
            <a:r>
              <a:rPr lang="en-US" sz="2000">
                <a:solidFill>
                  <a:schemeClr val="tx2"/>
                </a:solidFill>
              </a:rPr>
              <a:t>IP67 for durability</a:t>
            </a:r>
          </a:p>
          <a:p>
            <a:pPr marL="0" lvl="0" indent="0">
              <a:buNone/>
            </a:pPr>
            <a:r>
              <a:rPr lang="en-US" sz="2000">
                <a:solidFill>
                  <a:schemeClr val="tx2"/>
                </a:solidFill>
              </a:rPr>
              <a:t>Healthcare Cleanable</a:t>
            </a:r>
          </a:p>
          <a:p>
            <a:pPr marL="0" lvl="0" indent="0">
              <a:buNone/>
            </a:pPr>
            <a:r>
              <a:rPr lang="en-US" sz="2000">
                <a:solidFill>
                  <a:schemeClr val="tx2"/>
                </a:solidFill>
              </a:rPr>
              <a:t>Replaceable Battery</a:t>
            </a:r>
          </a:p>
          <a:p>
            <a:pPr marL="0" lvl="0" indent="0">
              <a:buNone/>
            </a:pPr>
            <a:r>
              <a:rPr lang="en-US" sz="2000">
                <a:solidFill>
                  <a:schemeClr val="tx2"/>
                </a:solidFill>
              </a:rPr>
              <a:t>NFC Built in for MDA SSO</a:t>
            </a:r>
          </a:p>
          <a:p>
            <a:pPr marL="0" lvl="0" indent="0">
              <a:buNone/>
            </a:pPr>
            <a:r>
              <a:rPr lang="en-US" sz="2000">
                <a:solidFill>
                  <a:schemeClr val="tx2"/>
                </a:solidFill>
              </a:rPr>
              <a:t>5” Display</a:t>
            </a:r>
          </a:p>
          <a:p>
            <a:pPr marL="0" lvl="0" indent="0">
              <a:buNone/>
            </a:pPr>
            <a:r>
              <a:rPr lang="en-US" sz="2000">
                <a:solidFill>
                  <a:schemeClr val="tx2"/>
                </a:solidFill>
              </a:rPr>
              <a:t>Android 8.1</a:t>
            </a:r>
          </a:p>
          <a:p>
            <a:pPr marL="0" lvl="0" indent="0">
              <a:buNone/>
            </a:pPr>
            <a:r>
              <a:rPr lang="en-US" sz="2000" err="1">
                <a:solidFill>
                  <a:schemeClr val="tx2"/>
                </a:solidFill>
              </a:rPr>
              <a:t>Voscera</a:t>
            </a:r>
            <a:r>
              <a:rPr lang="en-US" sz="2000">
                <a:solidFill>
                  <a:schemeClr val="tx2"/>
                </a:solidFill>
              </a:rPr>
              <a:t> Compatible</a:t>
            </a:r>
          </a:p>
          <a:p>
            <a:pPr marL="0" lvl="0" indent="0">
              <a:buNone/>
            </a:pPr>
            <a:r>
              <a:rPr lang="en-US" sz="2000">
                <a:solidFill>
                  <a:schemeClr val="tx2"/>
                </a:solidFill>
              </a:rPr>
              <a:t>Mobile Device Access Compatible</a:t>
            </a:r>
          </a:p>
        </p:txBody>
      </p:sp>
      <p:sp>
        <p:nvSpPr>
          <p:cNvPr id="10" name="TextBox 9">
            <a:extLst>
              <a:ext uri="{FF2B5EF4-FFF2-40B4-BE49-F238E27FC236}">
                <a16:creationId xmlns:a16="http://schemas.microsoft.com/office/drawing/2014/main" id="{8E2DAFB7-D3D7-7347-E944-EC3B0751B615}"/>
              </a:ext>
            </a:extLst>
          </p:cNvPr>
          <p:cNvSpPr txBox="1"/>
          <p:nvPr/>
        </p:nvSpPr>
        <p:spPr>
          <a:xfrm>
            <a:off x="1210645" y="1697819"/>
            <a:ext cx="6097554" cy="461665"/>
          </a:xfrm>
          <a:prstGeom prst="rect">
            <a:avLst/>
          </a:prstGeom>
          <a:noFill/>
        </p:spPr>
        <p:txBody>
          <a:bodyPr wrap="square">
            <a:spAutoFit/>
          </a:bodyPr>
          <a:lstStyle/>
          <a:p>
            <a:pPr lvl="0"/>
            <a:r>
              <a:rPr lang="en-US" sz="2400" b="1" u="sng" err="1">
                <a:solidFill>
                  <a:schemeClr val="accent2"/>
                </a:solidFill>
              </a:rPr>
              <a:t>Myco</a:t>
            </a:r>
            <a:r>
              <a:rPr lang="en-US" sz="2400" b="1" u="sng">
                <a:solidFill>
                  <a:schemeClr val="accent2"/>
                </a:solidFill>
              </a:rPr>
              <a:t> 3</a:t>
            </a:r>
          </a:p>
        </p:txBody>
      </p:sp>
      <p:sp>
        <p:nvSpPr>
          <p:cNvPr id="6" name="Freeform 222">
            <a:extLst>
              <a:ext uri="{FF2B5EF4-FFF2-40B4-BE49-F238E27FC236}">
                <a16:creationId xmlns:a16="http://schemas.microsoft.com/office/drawing/2014/main" id="{2C53EC58-FD1F-0A91-3AC2-263C2873AAE2}"/>
              </a:ext>
            </a:extLst>
          </p:cNvPr>
          <p:cNvSpPr>
            <a:spLocks noEditPoints="1"/>
          </p:cNvSpPr>
          <p:nvPr/>
        </p:nvSpPr>
        <p:spPr bwMode="auto">
          <a:xfrm>
            <a:off x="1415922" y="2398312"/>
            <a:ext cx="241936" cy="243002"/>
          </a:xfrm>
          <a:custGeom>
            <a:avLst/>
            <a:gdLst>
              <a:gd name="T0" fmla="*/ 206 w 412"/>
              <a:gd name="T1" fmla="*/ 0 h 412"/>
              <a:gd name="T2" fmla="*/ 0 w 412"/>
              <a:gd name="T3" fmla="*/ 206 h 412"/>
              <a:gd name="T4" fmla="*/ 206 w 412"/>
              <a:gd name="T5" fmla="*/ 412 h 412"/>
              <a:gd name="T6" fmla="*/ 412 w 412"/>
              <a:gd name="T7" fmla="*/ 206 h 412"/>
              <a:gd name="T8" fmla="*/ 206 w 412"/>
              <a:gd name="T9" fmla="*/ 0 h 412"/>
              <a:gd name="T10" fmla="*/ 171 w 412"/>
              <a:gd name="T11" fmla="*/ 317 h 412"/>
              <a:gd name="T12" fmla="*/ 74 w 412"/>
              <a:gd name="T13" fmla="*/ 220 h 412"/>
              <a:gd name="T14" fmla="*/ 115 w 412"/>
              <a:gd name="T15" fmla="*/ 178 h 412"/>
              <a:gd name="T16" fmla="*/ 171 w 412"/>
              <a:gd name="T17" fmla="*/ 234 h 412"/>
              <a:gd name="T18" fmla="*/ 300 w 412"/>
              <a:gd name="T19" fmla="*/ 105 h 412"/>
              <a:gd name="T20" fmla="*/ 341 w 412"/>
              <a:gd name="T21" fmla="*/ 146 h 412"/>
              <a:gd name="T22" fmla="*/ 171 w 412"/>
              <a:gd name="T23" fmla="*/ 317 h 4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12" h="412">
                <a:moveTo>
                  <a:pt x="206" y="0"/>
                </a:moveTo>
                <a:cubicBezTo>
                  <a:pt x="92" y="0"/>
                  <a:pt x="0" y="92"/>
                  <a:pt x="0" y="206"/>
                </a:cubicBezTo>
                <a:cubicBezTo>
                  <a:pt x="0" y="320"/>
                  <a:pt x="92" y="412"/>
                  <a:pt x="206" y="412"/>
                </a:cubicBezTo>
                <a:cubicBezTo>
                  <a:pt x="320" y="412"/>
                  <a:pt x="412" y="320"/>
                  <a:pt x="412" y="206"/>
                </a:cubicBezTo>
                <a:cubicBezTo>
                  <a:pt x="412" y="92"/>
                  <a:pt x="320" y="0"/>
                  <a:pt x="206" y="0"/>
                </a:cubicBezTo>
                <a:close/>
                <a:moveTo>
                  <a:pt x="171" y="317"/>
                </a:moveTo>
                <a:cubicBezTo>
                  <a:pt x="74" y="220"/>
                  <a:pt x="74" y="220"/>
                  <a:pt x="74" y="220"/>
                </a:cubicBezTo>
                <a:cubicBezTo>
                  <a:pt x="115" y="178"/>
                  <a:pt x="115" y="178"/>
                  <a:pt x="115" y="178"/>
                </a:cubicBezTo>
                <a:cubicBezTo>
                  <a:pt x="171" y="234"/>
                  <a:pt x="171" y="234"/>
                  <a:pt x="171" y="234"/>
                </a:cubicBezTo>
                <a:cubicBezTo>
                  <a:pt x="300" y="105"/>
                  <a:pt x="300" y="105"/>
                  <a:pt x="300" y="105"/>
                </a:cubicBezTo>
                <a:cubicBezTo>
                  <a:pt x="341" y="146"/>
                  <a:pt x="341" y="146"/>
                  <a:pt x="341" y="146"/>
                </a:cubicBezTo>
                <a:cubicBezTo>
                  <a:pt x="171" y="317"/>
                  <a:pt x="171" y="317"/>
                  <a:pt x="171" y="317"/>
                </a:cubicBezTo>
                <a:close/>
              </a:path>
            </a:pathLst>
          </a:custGeom>
          <a:solidFill>
            <a:schemeClr val="accent2"/>
          </a:solidFill>
          <a:ln>
            <a:noFill/>
          </a:ln>
          <a:effectLst>
            <a:outerShdw dist="38100" dir="5400000" algn="ctr" rotWithShape="0">
              <a:srgbClr val="000000">
                <a:alpha val="10000"/>
              </a:srgbClr>
            </a:outerShdw>
          </a:effectLst>
        </p:spPr>
        <p:txBody>
          <a:bodyPr vert="horz" wrap="square" lIns="91440" tIns="45720" rIns="91440" bIns="45720" numCol="1" anchor="t" anchorCtr="0" compatLnSpc="1">
            <a:prstTxWarp prst="textNoShape">
              <a:avLst/>
            </a:prstTxWarp>
          </a:bodyPr>
          <a:lstStyle/>
          <a:p>
            <a:endParaRPr lang="en-US" sz="3200"/>
          </a:p>
        </p:txBody>
      </p:sp>
      <p:sp>
        <p:nvSpPr>
          <p:cNvPr id="11" name="Freeform 222">
            <a:extLst>
              <a:ext uri="{FF2B5EF4-FFF2-40B4-BE49-F238E27FC236}">
                <a16:creationId xmlns:a16="http://schemas.microsoft.com/office/drawing/2014/main" id="{61EFA07F-37BA-1591-E2E9-79E898757077}"/>
              </a:ext>
            </a:extLst>
          </p:cNvPr>
          <p:cNvSpPr>
            <a:spLocks noEditPoints="1"/>
          </p:cNvSpPr>
          <p:nvPr/>
        </p:nvSpPr>
        <p:spPr bwMode="auto">
          <a:xfrm>
            <a:off x="1415922" y="2799399"/>
            <a:ext cx="241936" cy="243002"/>
          </a:xfrm>
          <a:custGeom>
            <a:avLst/>
            <a:gdLst>
              <a:gd name="T0" fmla="*/ 206 w 412"/>
              <a:gd name="T1" fmla="*/ 0 h 412"/>
              <a:gd name="T2" fmla="*/ 0 w 412"/>
              <a:gd name="T3" fmla="*/ 206 h 412"/>
              <a:gd name="T4" fmla="*/ 206 w 412"/>
              <a:gd name="T5" fmla="*/ 412 h 412"/>
              <a:gd name="T6" fmla="*/ 412 w 412"/>
              <a:gd name="T7" fmla="*/ 206 h 412"/>
              <a:gd name="T8" fmla="*/ 206 w 412"/>
              <a:gd name="T9" fmla="*/ 0 h 412"/>
              <a:gd name="T10" fmla="*/ 171 w 412"/>
              <a:gd name="T11" fmla="*/ 317 h 412"/>
              <a:gd name="T12" fmla="*/ 74 w 412"/>
              <a:gd name="T13" fmla="*/ 220 h 412"/>
              <a:gd name="T14" fmla="*/ 115 w 412"/>
              <a:gd name="T15" fmla="*/ 178 h 412"/>
              <a:gd name="T16" fmla="*/ 171 w 412"/>
              <a:gd name="T17" fmla="*/ 234 h 412"/>
              <a:gd name="T18" fmla="*/ 300 w 412"/>
              <a:gd name="T19" fmla="*/ 105 h 412"/>
              <a:gd name="T20" fmla="*/ 341 w 412"/>
              <a:gd name="T21" fmla="*/ 146 h 412"/>
              <a:gd name="T22" fmla="*/ 171 w 412"/>
              <a:gd name="T23" fmla="*/ 317 h 4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12" h="412">
                <a:moveTo>
                  <a:pt x="206" y="0"/>
                </a:moveTo>
                <a:cubicBezTo>
                  <a:pt x="92" y="0"/>
                  <a:pt x="0" y="92"/>
                  <a:pt x="0" y="206"/>
                </a:cubicBezTo>
                <a:cubicBezTo>
                  <a:pt x="0" y="320"/>
                  <a:pt x="92" y="412"/>
                  <a:pt x="206" y="412"/>
                </a:cubicBezTo>
                <a:cubicBezTo>
                  <a:pt x="320" y="412"/>
                  <a:pt x="412" y="320"/>
                  <a:pt x="412" y="206"/>
                </a:cubicBezTo>
                <a:cubicBezTo>
                  <a:pt x="412" y="92"/>
                  <a:pt x="320" y="0"/>
                  <a:pt x="206" y="0"/>
                </a:cubicBezTo>
                <a:close/>
                <a:moveTo>
                  <a:pt x="171" y="317"/>
                </a:moveTo>
                <a:cubicBezTo>
                  <a:pt x="74" y="220"/>
                  <a:pt x="74" y="220"/>
                  <a:pt x="74" y="220"/>
                </a:cubicBezTo>
                <a:cubicBezTo>
                  <a:pt x="115" y="178"/>
                  <a:pt x="115" y="178"/>
                  <a:pt x="115" y="178"/>
                </a:cubicBezTo>
                <a:cubicBezTo>
                  <a:pt x="171" y="234"/>
                  <a:pt x="171" y="234"/>
                  <a:pt x="171" y="234"/>
                </a:cubicBezTo>
                <a:cubicBezTo>
                  <a:pt x="300" y="105"/>
                  <a:pt x="300" y="105"/>
                  <a:pt x="300" y="105"/>
                </a:cubicBezTo>
                <a:cubicBezTo>
                  <a:pt x="341" y="146"/>
                  <a:pt x="341" y="146"/>
                  <a:pt x="341" y="146"/>
                </a:cubicBezTo>
                <a:cubicBezTo>
                  <a:pt x="171" y="317"/>
                  <a:pt x="171" y="317"/>
                  <a:pt x="171" y="317"/>
                </a:cubicBezTo>
                <a:close/>
              </a:path>
            </a:pathLst>
          </a:custGeom>
          <a:solidFill>
            <a:schemeClr val="accent2"/>
          </a:solidFill>
          <a:ln>
            <a:noFill/>
          </a:ln>
          <a:effectLst>
            <a:outerShdw dist="38100" dir="5400000" algn="ctr" rotWithShape="0">
              <a:srgbClr val="000000">
                <a:alpha val="10000"/>
              </a:srgbClr>
            </a:outerShdw>
          </a:effectLst>
        </p:spPr>
        <p:txBody>
          <a:bodyPr vert="horz" wrap="square" lIns="91440" tIns="45720" rIns="91440" bIns="45720" numCol="1" anchor="t" anchorCtr="0" compatLnSpc="1">
            <a:prstTxWarp prst="textNoShape">
              <a:avLst/>
            </a:prstTxWarp>
          </a:bodyPr>
          <a:lstStyle/>
          <a:p>
            <a:endParaRPr lang="en-US" sz="3200"/>
          </a:p>
        </p:txBody>
      </p:sp>
      <p:sp>
        <p:nvSpPr>
          <p:cNvPr id="12" name="Freeform 222">
            <a:extLst>
              <a:ext uri="{FF2B5EF4-FFF2-40B4-BE49-F238E27FC236}">
                <a16:creationId xmlns:a16="http://schemas.microsoft.com/office/drawing/2014/main" id="{AB1BB9A0-8EBF-FB96-EFAB-87220580A7D8}"/>
              </a:ext>
            </a:extLst>
          </p:cNvPr>
          <p:cNvSpPr>
            <a:spLocks noEditPoints="1"/>
          </p:cNvSpPr>
          <p:nvPr/>
        </p:nvSpPr>
        <p:spPr bwMode="auto">
          <a:xfrm>
            <a:off x="1415922" y="3200486"/>
            <a:ext cx="241936" cy="243002"/>
          </a:xfrm>
          <a:custGeom>
            <a:avLst/>
            <a:gdLst>
              <a:gd name="T0" fmla="*/ 206 w 412"/>
              <a:gd name="T1" fmla="*/ 0 h 412"/>
              <a:gd name="T2" fmla="*/ 0 w 412"/>
              <a:gd name="T3" fmla="*/ 206 h 412"/>
              <a:gd name="T4" fmla="*/ 206 w 412"/>
              <a:gd name="T5" fmla="*/ 412 h 412"/>
              <a:gd name="T6" fmla="*/ 412 w 412"/>
              <a:gd name="T7" fmla="*/ 206 h 412"/>
              <a:gd name="T8" fmla="*/ 206 w 412"/>
              <a:gd name="T9" fmla="*/ 0 h 412"/>
              <a:gd name="T10" fmla="*/ 171 w 412"/>
              <a:gd name="T11" fmla="*/ 317 h 412"/>
              <a:gd name="T12" fmla="*/ 74 w 412"/>
              <a:gd name="T13" fmla="*/ 220 h 412"/>
              <a:gd name="T14" fmla="*/ 115 w 412"/>
              <a:gd name="T15" fmla="*/ 178 h 412"/>
              <a:gd name="T16" fmla="*/ 171 w 412"/>
              <a:gd name="T17" fmla="*/ 234 h 412"/>
              <a:gd name="T18" fmla="*/ 300 w 412"/>
              <a:gd name="T19" fmla="*/ 105 h 412"/>
              <a:gd name="T20" fmla="*/ 341 w 412"/>
              <a:gd name="T21" fmla="*/ 146 h 412"/>
              <a:gd name="T22" fmla="*/ 171 w 412"/>
              <a:gd name="T23" fmla="*/ 317 h 4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12" h="412">
                <a:moveTo>
                  <a:pt x="206" y="0"/>
                </a:moveTo>
                <a:cubicBezTo>
                  <a:pt x="92" y="0"/>
                  <a:pt x="0" y="92"/>
                  <a:pt x="0" y="206"/>
                </a:cubicBezTo>
                <a:cubicBezTo>
                  <a:pt x="0" y="320"/>
                  <a:pt x="92" y="412"/>
                  <a:pt x="206" y="412"/>
                </a:cubicBezTo>
                <a:cubicBezTo>
                  <a:pt x="320" y="412"/>
                  <a:pt x="412" y="320"/>
                  <a:pt x="412" y="206"/>
                </a:cubicBezTo>
                <a:cubicBezTo>
                  <a:pt x="412" y="92"/>
                  <a:pt x="320" y="0"/>
                  <a:pt x="206" y="0"/>
                </a:cubicBezTo>
                <a:close/>
                <a:moveTo>
                  <a:pt x="171" y="317"/>
                </a:moveTo>
                <a:cubicBezTo>
                  <a:pt x="74" y="220"/>
                  <a:pt x="74" y="220"/>
                  <a:pt x="74" y="220"/>
                </a:cubicBezTo>
                <a:cubicBezTo>
                  <a:pt x="115" y="178"/>
                  <a:pt x="115" y="178"/>
                  <a:pt x="115" y="178"/>
                </a:cubicBezTo>
                <a:cubicBezTo>
                  <a:pt x="171" y="234"/>
                  <a:pt x="171" y="234"/>
                  <a:pt x="171" y="234"/>
                </a:cubicBezTo>
                <a:cubicBezTo>
                  <a:pt x="300" y="105"/>
                  <a:pt x="300" y="105"/>
                  <a:pt x="300" y="105"/>
                </a:cubicBezTo>
                <a:cubicBezTo>
                  <a:pt x="341" y="146"/>
                  <a:pt x="341" y="146"/>
                  <a:pt x="341" y="146"/>
                </a:cubicBezTo>
                <a:cubicBezTo>
                  <a:pt x="171" y="317"/>
                  <a:pt x="171" y="317"/>
                  <a:pt x="171" y="317"/>
                </a:cubicBezTo>
                <a:close/>
              </a:path>
            </a:pathLst>
          </a:custGeom>
          <a:solidFill>
            <a:schemeClr val="accent2"/>
          </a:solidFill>
          <a:ln>
            <a:noFill/>
          </a:ln>
          <a:effectLst>
            <a:outerShdw dist="38100" dir="5400000" algn="ctr" rotWithShape="0">
              <a:srgbClr val="000000">
                <a:alpha val="10000"/>
              </a:srgbClr>
            </a:outerShdw>
          </a:effectLst>
        </p:spPr>
        <p:txBody>
          <a:bodyPr vert="horz" wrap="square" lIns="91440" tIns="45720" rIns="91440" bIns="45720" numCol="1" anchor="t" anchorCtr="0" compatLnSpc="1">
            <a:prstTxWarp prst="textNoShape">
              <a:avLst/>
            </a:prstTxWarp>
          </a:bodyPr>
          <a:lstStyle/>
          <a:p>
            <a:endParaRPr lang="en-US" sz="3200"/>
          </a:p>
        </p:txBody>
      </p:sp>
      <p:sp>
        <p:nvSpPr>
          <p:cNvPr id="13" name="Freeform 222">
            <a:extLst>
              <a:ext uri="{FF2B5EF4-FFF2-40B4-BE49-F238E27FC236}">
                <a16:creationId xmlns:a16="http://schemas.microsoft.com/office/drawing/2014/main" id="{A0207937-A3B3-2E03-01FB-D1C5EF36E97C}"/>
              </a:ext>
            </a:extLst>
          </p:cNvPr>
          <p:cNvSpPr>
            <a:spLocks noEditPoints="1"/>
          </p:cNvSpPr>
          <p:nvPr/>
        </p:nvSpPr>
        <p:spPr bwMode="auto">
          <a:xfrm>
            <a:off x="1415922" y="3601573"/>
            <a:ext cx="241936" cy="243002"/>
          </a:xfrm>
          <a:custGeom>
            <a:avLst/>
            <a:gdLst>
              <a:gd name="T0" fmla="*/ 206 w 412"/>
              <a:gd name="T1" fmla="*/ 0 h 412"/>
              <a:gd name="T2" fmla="*/ 0 w 412"/>
              <a:gd name="T3" fmla="*/ 206 h 412"/>
              <a:gd name="T4" fmla="*/ 206 w 412"/>
              <a:gd name="T5" fmla="*/ 412 h 412"/>
              <a:gd name="T6" fmla="*/ 412 w 412"/>
              <a:gd name="T7" fmla="*/ 206 h 412"/>
              <a:gd name="T8" fmla="*/ 206 w 412"/>
              <a:gd name="T9" fmla="*/ 0 h 412"/>
              <a:gd name="T10" fmla="*/ 171 w 412"/>
              <a:gd name="T11" fmla="*/ 317 h 412"/>
              <a:gd name="T12" fmla="*/ 74 w 412"/>
              <a:gd name="T13" fmla="*/ 220 h 412"/>
              <a:gd name="T14" fmla="*/ 115 w 412"/>
              <a:gd name="T15" fmla="*/ 178 h 412"/>
              <a:gd name="T16" fmla="*/ 171 w 412"/>
              <a:gd name="T17" fmla="*/ 234 h 412"/>
              <a:gd name="T18" fmla="*/ 300 w 412"/>
              <a:gd name="T19" fmla="*/ 105 h 412"/>
              <a:gd name="T20" fmla="*/ 341 w 412"/>
              <a:gd name="T21" fmla="*/ 146 h 412"/>
              <a:gd name="T22" fmla="*/ 171 w 412"/>
              <a:gd name="T23" fmla="*/ 317 h 4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12" h="412">
                <a:moveTo>
                  <a:pt x="206" y="0"/>
                </a:moveTo>
                <a:cubicBezTo>
                  <a:pt x="92" y="0"/>
                  <a:pt x="0" y="92"/>
                  <a:pt x="0" y="206"/>
                </a:cubicBezTo>
                <a:cubicBezTo>
                  <a:pt x="0" y="320"/>
                  <a:pt x="92" y="412"/>
                  <a:pt x="206" y="412"/>
                </a:cubicBezTo>
                <a:cubicBezTo>
                  <a:pt x="320" y="412"/>
                  <a:pt x="412" y="320"/>
                  <a:pt x="412" y="206"/>
                </a:cubicBezTo>
                <a:cubicBezTo>
                  <a:pt x="412" y="92"/>
                  <a:pt x="320" y="0"/>
                  <a:pt x="206" y="0"/>
                </a:cubicBezTo>
                <a:close/>
                <a:moveTo>
                  <a:pt x="171" y="317"/>
                </a:moveTo>
                <a:cubicBezTo>
                  <a:pt x="74" y="220"/>
                  <a:pt x="74" y="220"/>
                  <a:pt x="74" y="220"/>
                </a:cubicBezTo>
                <a:cubicBezTo>
                  <a:pt x="115" y="178"/>
                  <a:pt x="115" y="178"/>
                  <a:pt x="115" y="178"/>
                </a:cubicBezTo>
                <a:cubicBezTo>
                  <a:pt x="171" y="234"/>
                  <a:pt x="171" y="234"/>
                  <a:pt x="171" y="234"/>
                </a:cubicBezTo>
                <a:cubicBezTo>
                  <a:pt x="300" y="105"/>
                  <a:pt x="300" y="105"/>
                  <a:pt x="300" y="105"/>
                </a:cubicBezTo>
                <a:cubicBezTo>
                  <a:pt x="341" y="146"/>
                  <a:pt x="341" y="146"/>
                  <a:pt x="341" y="146"/>
                </a:cubicBezTo>
                <a:cubicBezTo>
                  <a:pt x="171" y="317"/>
                  <a:pt x="171" y="317"/>
                  <a:pt x="171" y="317"/>
                </a:cubicBezTo>
                <a:close/>
              </a:path>
            </a:pathLst>
          </a:custGeom>
          <a:solidFill>
            <a:schemeClr val="accent2"/>
          </a:solidFill>
          <a:ln>
            <a:noFill/>
          </a:ln>
          <a:effectLst>
            <a:outerShdw dist="38100" dir="5400000" algn="ctr" rotWithShape="0">
              <a:srgbClr val="000000">
                <a:alpha val="10000"/>
              </a:srgbClr>
            </a:outerShdw>
          </a:effectLst>
        </p:spPr>
        <p:txBody>
          <a:bodyPr vert="horz" wrap="square" lIns="91440" tIns="45720" rIns="91440" bIns="45720" numCol="1" anchor="t" anchorCtr="0" compatLnSpc="1">
            <a:prstTxWarp prst="textNoShape">
              <a:avLst/>
            </a:prstTxWarp>
          </a:bodyPr>
          <a:lstStyle/>
          <a:p>
            <a:endParaRPr lang="en-US" sz="3200"/>
          </a:p>
        </p:txBody>
      </p:sp>
      <p:sp>
        <p:nvSpPr>
          <p:cNvPr id="14" name="Freeform 222">
            <a:extLst>
              <a:ext uri="{FF2B5EF4-FFF2-40B4-BE49-F238E27FC236}">
                <a16:creationId xmlns:a16="http://schemas.microsoft.com/office/drawing/2014/main" id="{BC1E160E-4C78-0ABD-28AC-94E7BA437AE8}"/>
              </a:ext>
            </a:extLst>
          </p:cNvPr>
          <p:cNvSpPr>
            <a:spLocks noEditPoints="1"/>
          </p:cNvSpPr>
          <p:nvPr/>
        </p:nvSpPr>
        <p:spPr bwMode="auto">
          <a:xfrm>
            <a:off x="1415922" y="4002660"/>
            <a:ext cx="241936" cy="243002"/>
          </a:xfrm>
          <a:custGeom>
            <a:avLst/>
            <a:gdLst>
              <a:gd name="T0" fmla="*/ 206 w 412"/>
              <a:gd name="T1" fmla="*/ 0 h 412"/>
              <a:gd name="T2" fmla="*/ 0 w 412"/>
              <a:gd name="T3" fmla="*/ 206 h 412"/>
              <a:gd name="T4" fmla="*/ 206 w 412"/>
              <a:gd name="T5" fmla="*/ 412 h 412"/>
              <a:gd name="T6" fmla="*/ 412 w 412"/>
              <a:gd name="T7" fmla="*/ 206 h 412"/>
              <a:gd name="T8" fmla="*/ 206 w 412"/>
              <a:gd name="T9" fmla="*/ 0 h 412"/>
              <a:gd name="T10" fmla="*/ 171 w 412"/>
              <a:gd name="T11" fmla="*/ 317 h 412"/>
              <a:gd name="T12" fmla="*/ 74 w 412"/>
              <a:gd name="T13" fmla="*/ 220 h 412"/>
              <a:gd name="T14" fmla="*/ 115 w 412"/>
              <a:gd name="T15" fmla="*/ 178 h 412"/>
              <a:gd name="T16" fmla="*/ 171 w 412"/>
              <a:gd name="T17" fmla="*/ 234 h 412"/>
              <a:gd name="T18" fmla="*/ 300 w 412"/>
              <a:gd name="T19" fmla="*/ 105 h 412"/>
              <a:gd name="T20" fmla="*/ 341 w 412"/>
              <a:gd name="T21" fmla="*/ 146 h 412"/>
              <a:gd name="T22" fmla="*/ 171 w 412"/>
              <a:gd name="T23" fmla="*/ 317 h 4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12" h="412">
                <a:moveTo>
                  <a:pt x="206" y="0"/>
                </a:moveTo>
                <a:cubicBezTo>
                  <a:pt x="92" y="0"/>
                  <a:pt x="0" y="92"/>
                  <a:pt x="0" y="206"/>
                </a:cubicBezTo>
                <a:cubicBezTo>
                  <a:pt x="0" y="320"/>
                  <a:pt x="92" y="412"/>
                  <a:pt x="206" y="412"/>
                </a:cubicBezTo>
                <a:cubicBezTo>
                  <a:pt x="320" y="412"/>
                  <a:pt x="412" y="320"/>
                  <a:pt x="412" y="206"/>
                </a:cubicBezTo>
                <a:cubicBezTo>
                  <a:pt x="412" y="92"/>
                  <a:pt x="320" y="0"/>
                  <a:pt x="206" y="0"/>
                </a:cubicBezTo>
                <a:close/>
                <a:moveTo>
                  <a:pt x="171" y="317"/>
                </a:moveTo>
                <a:cubicBezTo>
                  <a:pt x="74" y="220"/>
                  <a:pt x="74" y="220"/>
                  <a:pt x="74" y="220"/>
                </a:cubicBezTo>
                <a:cubicBezTo>
                  <a:pt x="115" y="178"/>
                  <a:pt x="115" y="178"/>
                  <a:pt x="115" y="178"/>
                </a:cubicBezTo>
                <a:cubicBezTo>
                  <a:pt x="171" y="234"/>
                  <a:pt x="171" y="234"/>
                  <a:pt x="171" y="234"/>
                </a:cubicBezTo>
                <a:cubicBezTo>
                  <a:pt x="300" y="105"/>
                  <a:pt x="300" y="105"/>
                  <a:pt x="300" y="105"/>
                </a:cubicBezTo>
                <a:cubicBezTo>
                  <a:pt x="341" y="146"/>
                  <a:pt x="341" y="146"/>
                  <a:pt x="341" y="146"/>
                </a:cubicBezTo>
                <a:cubicBezTo>
                  <a:pt x="171" y="317"/>
                  <a:pt x="171" y="317"/>
                  <a:pt x="171" y="317"/>
                </a:cubicBezTo>
                <a:close/>
              </a:path>
            </a:pathLst>
          </a:custGeom>
          <a:solidFill>
            <a:schemeClr val="accent2"/>
          </a:solidFill>
          <a:ln>
            <a:noFill/>
          </a:ln>
          <a:effectLst>
            <a:outerShdw dist="38100" dir="5400000" algn="ctr" rotWithShape="0">
              <a:srgbClr val="000000">
                <a:alpha val="10000"/>
              </a:srgbClr>
            </a:outerShdw>
          </a:effectLst>
        </p:spPr>
        <p:txBody>
          <a:bodyPr vert="horz" wrap="square" lIns="91440" tIns="45720" rIns="91440" bIns="45720" numCol="1" anchor="t" anchorCtr="0" compatLnSpc="1">
            <a:prstTxWarp prst="textNoShape">
              <a:avLst/>
            </a:prstTxWarp>
          </a:bodyPr>
          <a:lstStyle/>
          <a:p>
            <a:endParaRPr lang="en-US" sz="3200"/>
          </a:p>
        </p:txBody>
      </p:sp>
      <p:sp>
        <p:nvSpPr>
          <p:cNvPr id="21" name="Freeform 222">
            <a:extLst>
              <a:ext uri="{FF2B5EF4-FFF2-40B4-BE49-F238E27FC236}">
                <a16:creationId xmlns:a16="http://schemas.microsoft.com/office/drawing/2014/main" id="{FE249FD8-D00C-EF48-2F05-7E32B4880006}"/>
              </a:ext>
            </a:extLst>
          </p:cNvPr>
          <p:cNvSpPr>
            <a:spLocks noEditPoints="1"/>
          </p:cNvSpPr>
          <p:nvPr/>
        </p:nvSpPr>
        <p:spPr bwMode="auto">
          <a:xfrm>
            <a:off x="1415922" y="4403981"/>
            <a:ext cx="241936" cy="243002"/>
          </a:xfrm>
          <a:custGeom>
            <a:avLst/>
            <a:gdLst>
              <a:gd name="T0" fmla="*/ 206 w 412"/>
              <a:gd name="T1" fmla="*/ 0 h 412"/>
              <a:gd name="T2" fmla="*/ 0 w 412"/>
              <a:gd name="T3" fmla="*/ 206 h 412"/>
              <a:gd name="T4" fmla="*/ 206 w 412"/>
              <a:gd name="T5" fmla="*/ 412 h 412"/>
              <a:gd name="T6" fmla="*/ 412 w 412"/>
              <a:gd name="T7" fmla="*/ 206 h 412"/>
              <a:gd name="T8" fmla="*/ 206 w 412"/>
              <a:gd name="T9" fmla="*/ 0 h 412"/>
              <a:gd name="T10" fmla="*/ 171 w 412"/>
              <a:gd name="T11" fmla="*/ 317 h 412"/>
              <a:gd name="T12" fmla="*/ 74 w 412"/>
              <a:gd name="T13" fmla="*/ 220 h 412"/>
              <a:gd name="T14" fmla="*/ 115 w 412"/>
              <a:gd name="T15" fmla="*/ 178 h 412"/>
              <a:gd name="T16" fmla="*/ 171 w 412"/>
              <a:gd name="T17" fmla="*/ 234 h 412"/>
              <a:gd name="T18" fmla="*/ 300 w 412"/>
              <a:gd name="T19" fmla="*/ 105 h 412"/>
              <a:gd name="T20" fmla="*/ 341 w 412"/>
              <a:gd name="T21" fmla="*/ 146 h 412"/>
              <a:gd name="T22" fmla="*/ 171 w 412"/>
              <a:gd name="T23" fmla="*/ 317 h 4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12" h="412">
                <a:moveTo>
                  <a:pt x="206" y="0"/>
                </a:moveTo>
                <a:cubicBezTo>
                  <a:pt x="92" y="0"/>
                  <a:pt x="0" y="92"/>
                  <a:pt x="0" y="206"/>
                </a:cubicBezTo>
                <a:cubicBezTo>
                  <a:pt x="0" y="320"/>
                  <a:pt x="92" y="412"/>
                  <a:pt x="206" y="412"/>
                </a:cubicBezTo>
                <a:cubicBezTo>
                  <a:pt x="320" y="412"/>
                  <a:pt x="412" y="320"/>
                  <a:pt x="412" y="206"/>
                </a:cubicBezTo>
                <a:cubicBezTo>
                  <a:pt x="412" y="92"/>
                  <a:pt x="320" y="0"/>
                  <a:pt x="206" y="0"/>
                </a:cubicBezTo>
                <a:close/>
                <a:moveTo>
                  <a:pt x="171" y="317"/>
                </a:moveTo>
                <a:cubicBezTo>
                  <a:pt x="74" y="220"/>
                  <a:pt x="74" y="220"/>
                  <a:pt x="74" y="220"/>
                </a:cubicBezTo>
                <a:cubicBezTo>
                  <a:pt x="115" y="178"/>
                  <a:pt x="115" y="178"/>
                  <a:pt x="115" y="178"/>
                </a:cubicBezTo>
                <a:cubicBezTo>
                  <a:pt x="171" y="234"/>
                  <a:pt x="171" y="234"/>
                  <a:pt x="171" y="234"/>
                </a:cubicBezTo>
                <a:cubicBezTo>
                  <a:pt x="300" y="105"/>
                  <a:pt x="300" y="105"/>
                  <a:pt x="300" y="105"/>
                </a:cubicBezTo>
                <a:cubicBezTo>
                  <a:pt x="341" y="146"/>
                  <a:pt x="341" y="146"/>
                  <a:pt x="341" y="146"/>
                </a:cubicBezTo>
                <a:cubicBezTo>
                  <a:pt x="171" y="317"/>
                  <a:pt x="171" y="317"/>
                  <a:pt x="171" y="317"/>
                </a:cubicBezTo>
                <a:close/>
              </a:path>
            </a:pathLst>
          </a:custGeom>
          <a:solidFill>
            <a:schemeClr val="accent2"/>
          </a:solidFill>
          <a:ln>
            <a:noFill/>
          </a:ln>
          <a:effectLst>
            <a:outerShdw dist="38100" dir="5400000" algn="ctr" rotWithShape="0">
              <a:srgbClr val="000000">
                <a:alpha val="10000"/>
              </a:srgbClr>
            </a:outerShdw>
          </a:effectLst>
        </p:spPr>
        <p:txBody>
          <a:bodyPr vert="horz" wrap="square" lIns="91440" tIns="45720" rIns="91440" bIns="45720" numCol="1" anchor="t" anchorCtr="0" compatLnSpc="1">
            <a:prstTxWarp prst="textNoShape">
              <a:avLst/>
            </a:prstTxWarp>
          </a:bodyPr>
          <a:lstStyle/>
          <a:p>
            <a:endParaRPr lang="en-US" sz="3200"/>
          </a:p>
        </p:txBody>
      </p:sp>
      <p:sp>
        <p:nvSpPr>
          <p:cNvPr id="22" name="Freeform 222">
            <a:extLst>
              <a:ext uri="{FF2B5EF4-FFF2-40B4-BE49-F238E27FC236}">
                <a16:creationId xmlns:a16="http://schemas.microsoft.com/office/drawing/2014/main" id="{FC04D6C7-B887-09A9-108E-6F39E42C5A84}"/>
              </a:ext>
            </a:extLst>
          </p:cNvPr>
          <p:cNvSpPr>
            <a:spLocks noEditPoints="1"/>
          </p:cNvSpPr>
          <p:nvPr/>
        </p:nvSpPr>
        <p:spPr bwMode="auto">
          <a:xfrm>
            <a:off x="1415922" y="4805068"/>
            <a:ext cx="241936" cy="243002"/>
          </a:xfrm>
          <a:custGeom>
            <a:avLst/>
            <a:gdLst>
              <a:gd name="T0" fmla="*/ 206 w 412"/>
              <a:gd name="T1" fmla="*/ 0 h 412"/>
              <a:gd name="T2" fmla="*/ 0 w 412"/>
              <a:gd name="T3" fmla="*/ 206 h 412"/>
              <a:gd name="T4" fmla="*/ 206 w 412"/>
              <a:gd name="T5" fmla="*/ 412 h 412"/>
              <a:gd name="T6" fmla="*/ 412 w 412"/>
              <a:gd name="T7" fmla="*/ 206 h 412"/>
              <a:gd name="T8" fmla="*/ 206 w 412"/>
              <a:gd name="T9" fmla="*/ 0 h 412"/>
              <a:gd name="T10" fmla="*/ 171 w 412"/>
              <a:gd name="T11" fmla="*/ 317 h 412"/>
              <a:gd name="T12" fmla="*/ 74 w 412"/>
              <a:gd name="T13" fmla="*/ 220 h 412"/>
              <a:gd name="T14" fmla="*/ 115 w 412"/>
              <a:gd name="T15" fmla="*/ 178 h 412"/>
              <a:gd name="T16" fmla="*/ 171 w 412"/>
              <a:gd name="T17" fmla="*/ 234 h 412"/>
              <a:gd name="T18" fmla="*/ 300 w 412"/>
              <a:gd name="T19" fmla="*/ 105 h 412"/>
              <a:gd name="T20" fmla="*/ 341 w 412"/>
              <a:gd name="T21" fmla="*/ 146 h 412"/>
              <a:gd name="T22" fmla="*/ 171 w 412"/>
              <a:gd name="T23" fmla="*/ 317 h 4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12" h="412">
                <a:moveTo>
                  <a:pt x="206" y="0"/>
                </a:moveTo>
                <a:cubicBezTo>
                  <a:pt x="92" y="0"/>
                  <a:pt x="0" y="92"/>
                  <a:pt x="0" y="206"/>
                </a:cubicBezTo>
                <a:cubicBezTo>
                  <a:pt x="0" y="320"/>
                  <a:pt x="92" y="412"/>
                  <a:pt x="206" y="412"/>
                </a:cubicBezTo>
                <a:cubicBezTo>
                  <a:pt x="320" y="412"/>
                  <a:pt x="412" y="320"/>
                  <a:pt x="412" y="206"/>
                </a:cubicBezTo>
                <a:cubicBezTo>
                  <a:pt x="412" y="92"/>
                  <a:pt x="320" y="0"/>
                  <a:pt x="206" y="0"/>
                </a:cubicBezTo>
                <a:close/>
                <a:moveTo>
                  <a:pt x="171" y="317"/>
                </a:moveTo>
                <a:cubicBezTo>
                  <a:pt x="74" y="220"/>
                  <a:pt x="74" y="220"/>
                  <a:pt x="74" y="220"/>
                </a:cubicBezTo>
                <a:cubicBezTo>
                  <a:pt x="115" y="178"/>
                  <a:pt x="115" y="178"/>
                  <a:pt x="115" y="178"/>
                </a:cubicBezTo>
                <a:cubicBezTo>
                  <a:pt x="171" y="234"/>
                  <a:pt x="171" y="234"/>
                  <a:pt x="171" y="234"/>
                </a:cubicBezTo>
                <a:cubicBezTo>
                  <a:pt x="300" y="105"/>
                  <a:pt x="300" y="105"/>
                  <a:pt x="300" y="105"/>
                </a:cubicBezTo>
                <a:cubicBezTo>
                  <a:pt x="341" y="146"/>
                  <a:pt x="341" y="146"/>
                  <a:pt x="341" y="146"/>
                </a:cubicBezTo>
                <a:cubicBezTo>
                  <a:pt x="171" y="317"/>
                  <a:pt x="171" y="317"/>
                  <a:pt x="171" y="317"/>
                </a:cubicBezTo>
                <a:close/>
              </a:path>
            </a:pathLst>
          </a:custGeom>
          <a:solidFill>
            <a:schemeClr val="accent2"/>
          </a:solidFill>
          <a:ln>
            <a:noFill/>
          </a:ln>
          <a:effectLst>
            <a:outerShdw dist="38100" dir="5400000" algn="ctr" rotWithShape="0">
              <a:srgbClr val="000000">
                <a:alpha val="10000"/>
              </a:srgbClr>
            </a:outerShdw>
          </a:effectLst>
        </p:spPr>
        <p:txBody>
          <a:bodyPr vert="horz" wrap="square" lIns="91440" tIns="45720" rIns="91440" bIns="45720" numCol="1" anchor="t" anchorCtr="0" compatLnSpc="1">
            <a:prstTxWarp prst="textNoShape">
              <a:avLst/>
            </a:prstTxWarp>
          </a:bodyPr>
          <a:lstStyle/>
          <a:p>
            <a:endParaRPr lang="en-US" sz="3200"/>
          </a:p>
        </p:txBody>
      </p:sp>
      <p:sp>
        <p:nvSpPr>
          <p:cNvPr id="23" name="Freeform 222">
            <a:extLst>
              <a:ext uri="{FF2B5EF4-FFF2-40B4-BE49-F238E27FC236}">
                <a16:creationId xmlns:a16="http://schemas.microsoft.com/office/drawing/2014/main" id="{5997ECD1-C826-E613-1B39-73A2F872416C}"/>
              </a:ext>
            </a:extLst>
          </p:cNvPr>
          <p:cNvSpPr>
            <a:spLocks noEditPoints="1"/>
          </p:cNvSpPr>
          <p:nvPr/>
        </p:nvSpPr>
        <p:spPr bwMode="auto">
          <a:xfrm>
            <a:off x="1415922" y="5206155"/>
            <a:ext cx="241936" cy="243002"/>
          </a:xfrm>
          <a:custGeom>
            <a:avLst/>
            <a:gdLst>
              <a:gd name="T0" fmla="*/ 206 w 412"/>
              <a:gd name="T1" fmla="*/ 0 h 412"/>
              <a:gd name="T2" fmla="*/ 0 w 412"/>
              <a:gd name="T3" fmla="*/ 206 h 412"/>
              <a:gd name="T4" fmla="*/ 206 w 412"/>
              <a:gd name="T5" fmla="*/ 412 h 412"/>
              <a:gd name="T6" fmla="*/ 412 w 412"/>
              <a:gd name="T7" fmla="*/ 206 h 412"/>
              <a:gd name="T8" fmla="*/ 206 w 412"/>
              <a:gd name="T9" fmla="*/ 0 h 412"/>
              <a:gd name="T10" fmla="*/ 171 w 412"/>
              <a:gd name="T11" fmla="*/ 317 h 412"/>
              <a:gd name="T12" fmla="*/ 74 w 412"/>
              <a:gd name="T13" fmla="*/ 220 h 412"/>
              <a:gd name="T14" fmla="*/ 115 w 412"/>
              <a:gd name="T15" fmla="*/ 178 h 412"/>
              <a:gd name="T16" fmla="*/ 171 w 412"/>
              <a:gd name="T17" fmla="*/ 234 h 412"/>
              <a:gd name="T18" fmla="*/ 300 w 412"/>
              <a:gd name="T19" fmla="*/ 105 h 412"/>
              <a:gd name="T20" fmla="*/ 341 w 412"/>
              <a:gd name="T21" fmla="*/ 146 h 412"/>
              <a:gd name="T22" fmla="*/ 171 w 412"/>
              <a:gd name="T23" fmla="*/ 317 h 4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12" h="412">
                <a:moveTo>
                  <a:pt x="206" y="0"/>
                </a:moveTo>
                <a:cubicBezTo>
                  <a:pt x="92" y="0"/>
                  <a:pt x="0" y="92"/>
                  <a:pt x="0" y="206"/>
                </a:cubicBezTo>
                <a:cubicBezTo>
                  <a:pt x="0" y="320"/>
                  <a:pt x="92" y="412"/>
                  <a:pt x="206" y="412"/>
                </a:cubicBezTo>
                <a:cubicBezTo>
                  <a:pt x="320" y="412"/>
                  <a:pt x="412" y="320"/>
                  <a:pt x="412" y="206"/>
                </a:cubicBezTo>
                <a:cubicBezTo>
                  <a:pt x="412" y="92"/>
                  <a:pt x="320" y="0"/>
                  <a:pt x="206" y="0"/>
                </a:cubicBezTo>
                <a:close/>
                <a:moveTo>
                  <a:pt x="171" y="317"/>
                </a:moveTo>
                <a:cubicBezTo>
                  <a:pt x="74" y="220"/>
                  <a:pt x="74" y="220"/>
                  <a:pt x="74" y="220"/>
                </a:cubicBezTo>
                <a:cubicBezTo>
                  <a:pt x="115" y="178"/>
                  <a:pt x="115" y="178"/>
                  <a:pt x="115" y="178"/>
                </a:cubicBezTo>
                <a:cubicBezTo>
                  <a:pt x="171" y="234"/>
                  <a:pt x="171" y="234"/>
                  <a:pt x="171" y="234"/>
                </a:cubicBezTo>
                <a:cubicBezTo>
                  <a:pt x="300" y="105"/>
                  <a:pt x="300" y="105"/>
                  <a:pt x="300" y="105"/>
                </a:cubicBezTo>
                <a:cubicBezTo>
                  <a:pt x="341" y="146"/>
                  <a:pt x="341" y="146"/>
                  <a:pt x="341" y="146"/>
                </a:cubicBezTo>
                <a:cubicBezTo>
                  <a:pt x="171" y="317"/>
                  <a:pt x="171" y="317"/>
                  <a:pt x="171" y="317"/>
                </a:cubicBezTo>
                <a:close/>
              </a:path>
            </a:pathLst>
          </a:custGeom>
          <a:solidFill>
            <a:schemeClr val="accent2"/>
          </a:solidFill>
          <a:ln>
            <a:noFill/>
          </a:ln>
          <a:effectLst>
            <a:outerShdw dist="38100" dir="5400000" algn="ctr" rotWithShape="0">
              <a:srgbClr val="000000">
                <a:alpha val="10000"/>
              </a:srgbClr>
            </a:outerShdw>
          </a:effectLst>
        </p:spPr>
        <p:txBody>
          <a:bodyPr vert="horz" wrap="square" lIns="91440" tIns="45720" rIns="91440" bIns="45720" numCol="1" anchor="t" anchorCtr="0" compatLnSpc="1">
            <a:prstTxWarp prst="textNoShape">
              <a:avLst/>
            </a:prstTxWarp>
          </a:bodyPr>
          <a:lstStyle/>
          <a:p>
            <a:endParaRPr lang="en-US" sz="3200"/>
          </a:p>
        </p:txBody>
      </p:sp>
      <p:sp>
        <p:nvSpPr>
          <p:cNvPr id="24" name="Freeform 222">
            <a:extLst>
              <a:ext uri="{FF2B5EF4-FFF2-40B4-BE49-F238E27FC236}">
                <a16:creationId xmlns:a16="http://schemas.microsoft.com/office/drawing/2014/main" id="{D9F1F7F5-C805-077E-4A72-23AE7C9B8634}"/>
              </a:ext>
            </a:extLst>
          </p:cNvPr>
          <p:cNvSpPr>
            <a:spLocks noEditPoints="1"/>
          </p:cNvSpPr>
          <p:nvPr/>
        </p:nvSpPr>
        <p:spPr bwMode="auto">
          <a:xfrm>
            <a:off x="1415922" y="5607242"/>
            <a:ext cx="241936" cy="243002"/>
          </a:xfrm>
          <a:custGeom>
            <a:avLst/>
            <a:gdLst>
              <a:gd name="T0" fmla="*/ 206 w 412"/>
              <a:gd name="T1" fmla="*/ 0 h 412"/>
              <a:gd name="T2" fmla="*/ 0 w 412"/>
              <a:gd name="T3" fmla="*/ 206 h 412"/>
              <a:gd name="T4" fmla="*/ 206 w 412"/>
              <a:gd name="T5" fmla="*/ 412 h 412"/>
              <a:gd name="T6" fmla="*/ 412 w 412"/>
              <a:gd name="T7" fmla="*/ 206 h 412"/>
              <a:gd name="T8" fmla="*/ 206 w 412"/>
              <a:gd name="T9" fmla="*/ 0 h 412"/>
              <a:gd name="T10" fmla="*/ 171 w 412"/>
              <a:gd name="T11" fmla="*/ 317 h 412"/>
              <a:gd name="T12" fmla="*/ 74 w 412"/>
              <a:gd name="T13" fmla="*/ 220 h 412"/>
              <a:gd name="T14" fmla="*/ 115 w 412"/>
              <a:gd name="T15" fmla="*/ 178 h 412"/>
              <a:gd name="T16" fmla="*/ 171 w 412"/>
              <a:gd name="T17" fmla="*/ 234 h 412"/>
              <a:gd name="T18" fmla="*/ 300 w 412"/>
              <a:gd name="T19" fmla="*/ 105 h 412"/>
              <a:gd name="T20" fmla="*/ 341 w 412"/>
              <a:gd name="T21" fmla="*/ 146 h 412"/>
              <a:gd name="T22" fmla="*/ 171 w 412"/>
              <a:gd name="T23" fmla="*/ 317 h 4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12" h="412">
                <a:moveTo>
                  <a:pt x="206" y="0"/>
                </a:moveTo>
                <a:cubicBezTo>
                  <a:pt x="92" y="0"/>
                  <a:pt x="0" y="92"/>
                  <a:pt x="0" y="206"/>
                </a:cubicBezTo>
                <a:cubicBezTo>
                  <a:pt x="0" y="320"/>
                  <a:pt x="92" y="412"/>
                  <a:pt x="206" y="412"/>
                </a:cubicBezTo>
                <a:cubicBezTo>
                  <a:pt x="320" y="412"/>
                  <a:pt x="412" y="320"/>
                  <a:pt x="412" y="206"/>
                </a:cubicBezTo>
                <a:cubicBezTo>
                  <a:pt x="412" y="92"/>
                  <a:pt x="320" y="0"/>
                  <a:pt x="206" y="0"/>
                </a:cubicBezTo>
                <a:close/>
                <a:moveTo>
                  <a:pt x="171" y="317"/>
                </a:moveTo>
                <a:cubicBezTo>
                  <a:pt x="74" y="220"/>
                  <a:pt x="74" y="220"/>
                  <a:pt x="74" y="220"/>
                </a:cubicBezTo>
                <a:cubicBezTo>
                  <a:pt x="115" y="178"/>
                  <a:pt x="115" y="178"/>
                  <a:pt x="115" y="178"/>
                </a:cubicBezTo>
                <a:cubicBezTo>
                  <a:pt x="171" y="234"/>
                  <a:pt x="171" y="234"/>
                  <a:pt x="171" y="234"/>
                </a:cubicBezTo>
                <a:cubicBezTo>
                  <a:pt x="300" y="105"/>
                  <a:pt x="300" y="105"/>
                  <a:pt x="300" y="105"/>
                </a:cubicBezTo>
                <a:cubicBezTo>
                  <a:pt x="341" y="146"/>
                  <a:pt x="341" y="146"/>
                  <a:pt x="341" y="146"/>
                </a:cubicBezTo>
                <a:cubicBezTo>
                  <a:pt x="171" y="317"/>
                  <a:pt x="171" y="317"/>
                  <a:pt x="171" y="317"/>
                </a:cubicBezTo>
                <a:close/>
              </a:path>
            </a:pathLst>
          </a:custGeom>
          <a:solidFill>
            <a:schemeClr val="accent2"/>
          </a:solidFill>
          <a:ln>
            <a:noFill/>
          </a:ln>
          <a:effectLst>
            <a:outerShdw dist="38100" dir="5400000" algn="ctr" rotWithShape="0">
              <a:srgbClr val="000000">
                <a:alpha val="10000"/>
              </a:srgbClr>
            </a:outerShdw>
          </a:effectLst>
        </p:spPr>
        <p:txBody>
          <a:bodyPr vert="horz" wrap="square" lIns="91440" tIns="45720" rIns="91440" bIns="45720" numCol="1" anchor="t" anchorCtr="0" compatLnSpc="1">
            <a:prstTxWarp prst="textNoShape">
              <a:avLst/>
            </a:prstTxWarp>
          </a:bodyPr>
          <a:lstStyle/>
          <a:p>
            <a:endParaRPr lang="en-US" sz="3200"/>
          </a:p>
        </p:txBody>
      </p:sp>
      <p:pic>
        <p:nvPicPr>
          <p:cNvPr id="25" name="Google Shape;542;p48">
            <a:extLst>
              <a:ext uri="{FF2B5EF4-FFF2-40B4-BE49-F238E27FC236}">
                <a16:creationId xmlns:a16="http://schemas.microsoft.com/office/drawing/2014/main" id="{5766C9C5-C19A-E532-4217-3F06BC166748}"/>
              </a:ext>
            </a:extLst>
          </p:cNvPr>
          <p:cNvPicPr preferRelativeResize="0"/>
          <p:nvPr/>
        </p:nvPicPr>
        <p:blipFill>
          <a:blip r:embed="rId3">
            <a:alphaModFix/>
          </a:blip>
          <a:stretch>
            <a:fillRect/>
          </a:stretch>
        </p:blipFill>
        <p:spPr>
          <a:xfrm>
            <a:off x="6343339" y="1635105"/>
            <a:ext cx="4600725" cy="4361726"/>
          </a:xfrm>
          <a:prstGeom prst="rect">
            <a:avLst/>
          </a:prstGeom>
          <a:noFill/>
          <a:ln>
            <a:noFill/>
          </a:ln>
        </p:spPr>
      </p:pic>
    </p:spTree>
    <p:extLst>
      <p:ext uri="{BB962C8B-B14F-4D97-AF65-F5344CB8AC3E}">
        <p14:creationId xmlns:p14="http://schemas.microsoft.com/office/powerpoint/2010/main" val="24840180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0-#ppt_w/2"/>
                                          </p:val>
                                        </p:tav>
                                        <p:tav tm="100000">
                                          <p:val>
                                            <p:strVal val="#ppt_x"/>
                                          </p:val>
                                        </p:tav>
                                      </p:tavLst>
                                    </p:anim>
                                    <p:anim calcmode="lin" valueType="num">
                                      <p:cBhvr additive="base">
                                        <p:cTn id="8" dur="500" fill="hold"/>
                                        <p:tgtEl>
                                          <p:spTgt spid="6"/>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0-#ppt_w/2"/>
                                          </p:val>
                                        </p:tav>
                                        <p:tav tm="100000">
                                          <p:val>
                                            <p:strVal val="#ppt_x"/>
                                          </p:val>
                                        </p:tav>
                                      </p:tavLst>
                                    </p:anim>
                                    <p:anim calcmode="lin" valueType="num">
                                      <p:cBhvr additive="base">
                                        <p:cTn id="12" dur="500" fill="hold"/>
                                        <p:tgtEl>
                                          <p:spTgt spid="11"/>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12"/>
                                        </p:tgtEl>
                                        <p:attrNameLst>
                                          <p:attrName>style.visibility</p:attrName>
                                        </p:attrNameLst>
                                      </p:cBhvr>
                                      <p:to>
                                        <p:strVal val="visible"/>
                                      </p:to>
                                    </p:set>
                                    <p:anim calcmode="lin" valueType="num">
                                      <p:cBhvr additive="base">
                                        <p:cTn id="15" dur="500" fill="hold"/>
                                        <p:tgtEl>
                                          <p:spTgt spid="12"/>
                                        </p:tgtEl>
                                        <p:attrNameLst>
                                          <p:attrName>ppt_x</p:attrName>
                                        </p:attrNameLst>
                                      </p:cBhvr>
                                      <p:tavLst>
                                        <p:tav tm="0">
                                          <p:val>
                                            <p:strVal val="0-#ppt_w/2"/>
                                          </p:val>
                                        </p:tav>
                                        <p:tav tm="100000">
                                          <p:val>
                                            <p:strVal val="#ppt_x"/>
                                          </p:val>
                                        </p:tav>
                                      </p:tavLst>
                                    </p:anim>
                                    <p:anim calcmode="lin" valueType="num">
                                      <p:cBhvr additive="base">
                                        <p:cTn id="16" dur="500" fill="hold"/>
                                        <p:tgtEl>
                                          <p:spTgt spid="12"/>
                                        </p:tgtEl>
                                        <p:attrNameLst>
                                          <p:attrName>ppt_y</p:attrName>
                                        </p:attrNameLst>
                                      </p:cBhvr>
                                      <p:tavLst>
                                        <p:tav tm="0">
                                          <p:val>
                                            <p:strVal val="#ppt_y"/>
                                          </p:val>
                                        </p:tav>
                                        <p:tav tm="100000">
                                          <p:val>
                                            <p:strVal val="#ppt_y"/>
                                          </p:val>
                                        </p:tav>
                                      </p:tavLst>
                                    </p:anim>
                                  </p:childTnLst>
                                </p:cTn>
                              </p:par>
                              <p:par>
                                <p:cTn id="17" presetID="2" presetClass="entr" presetSubtype="8" fill="hold" grpId="0" nodeType="withEffect">
                                  <p:stCondLst>
                                    <p:cond delay="0"/>
                                  </p:stCondLst>
                                  <p:childTnLst>
                                    <p:set>
                                      <p:cBhvr>
                                        <p:cTn id="18" dur="1" fill="hold">
                                          <p:stCondLst>
                                            <p:cond delay="0"/>
                                          </p:stCondLst>
                                        </p:cTn>
                                        <p:tgtEl>
                                          <p:spTgt spid="13"/>
                                        </p:tgtEl>
                                        <p:attrNameLst>
                                          <p:attrName>style.visibility</p:attrName>
                                        </p:attrNameLst>
                                      </p:cBhvr>
                                      <p:to>
                                        <p:strVal val="visible"/>
                                      </p:to>
                                    </p:set>
                                    <p:anim calcmode="lin" valueType="num">
                                      <p:cBhvr additive="base">
                                        <p:cTn id="19" dur="500" fill="hold"/>
                                        <p:tgtEl>
                                          <p:spTgt spid="13"/>
                                        </p:tgtEl>
                                        <p:attrNameLst>
                                          <p:attrName>ppt_x</p:attrName>
                                        </p:attrNameLst>
                                      </p:cBhvr>
                                      <p:tavLst>
                                        <p:tav tm="0">
                                          <p:val>
                                            <p:strVal val="0-#ppt_w/2"/>
                                          </p:val>
                                        </p:tav>
                                        <p:tav tm="100000">
                                          <p:val>
                                            <p:strVal val="#ppt_x"/>
                                          </p:val>
                                        </p:tav>
                                      </p:tavLst>
                                    </p:anim>
                                    <p:anim calcmode="lin" valueType="num">
                                      <p:cBhvr additive="base">
                                        <p:cTn id="20" dur="500" fill="hold"/>
                                        <p:tgtEl>
                                          <p:spTgt spid="13"/>
                                        </p:tgtEl>
                                        <p:attrNameLst>
                                          <p:attrName>ppt_y</p:attrName>
                                        </p:attrNameLst>
                                      </p:cBhvr>
                                      <p:tavLst>
                                        <p:tav tm="0">
                                          <p:val>
                                            <p:strVal val="#ppt_y"/>
                                          </p:val>
                                        </p:tav>
                                        <p:tav tm="100000">
                                          <p:val>
                                            <p:strVal val="#ppt_y"/>
                                          </p:val>
                                        </p:tav>
                                      </p:tavLst>
                                    </p:anim>
                                  </p:childTnLst>
                                </p:cTn>
                              </p:par>
                              <p:par>
                                <p:cTn id="21" presetID="2" presetClass="entr" presetSubtype="8" fill="hold" grpId="0" nodeType="withEffect">
                                  <p:stCondLst>
                                    <p:cond delay="0"/>
                                  </p:stCondLst>
                                  <p:childTnLst>
                                    <p:set>
                                      <p:cBhvr>
                                        <p:cTn id="22" dur="1" fill="hold">
                                          <p:stCondLst>
                                            <p:cond delay="0"/>
                                          </p:stCondLst>
                                        </p:cTn>
                                        <p:tgtEl>
                                          <p:spTgt spid="14"/>
                                        </p:tgtEl>
                                        <p:attrNameLst>
                                          <p:attrName>style.visibility</p:attrName>
                                        </p:attrNameLst>
                                      </p:cBhvr>
                                      <p:to>
                                        <p:strVal val="visible"/>
                                      </p:to>
                                    </p:set>
                                    <p:anim calcmode="lin" valueType="num">
                                      <p:cBhvr additive="base">
                                        <p:cTn id="23" dur="500" fill="hold"/>
                                        <p:tgtEl>
                                          <p:spTgt spid="14"/>
                                        </p:tgtEl>
                                        <p:attrNameLst>
                                          <p:attrName>ppt_x</p:attrName>
                                        </p:attrNameLst>
                                      </p:cBhvr>
                                      <p:tavLst>
                                        <p:tav tm="0">
                                          <p:val>
                                            <p:strVal val="0-#ppt_w/2"/>
                                          </p:val>
                                        </p:tav>
                                        <p:tav tm="100000">
                                          <p:val>
                                            <p:strVal val="#ppt_x"/>
                                          </p:val>
                                        </p:tav>
                                      </p:tavLst>
                                    </p:anim>
                                    <p:anim calcmode="lin" valueType="num">
                                      <p:cBhvr additive="base">
                                        <p:cTn id="24" dur="500" fill="hold"/>
                                        <p:tgtEl>
                                          <p:spTgt spid="14"/>
                                        </p:tgtEl>
                                        <p:attrNameLst>
                                          <p:attrName>ppt_y</p:attrName>
                                        </p:attrNameLst>
                                      </p:cBhvr>
                                      <p:tavLst>
                                        <p:tav tm="0">
                                          <p:val>
                                            <p:strVal val="#ppt_y"/>
                                          </p:val>
                                        </p:tav>
                                        <p:tav tm="100000">
                                          <p:val>
                                            <p:strVal val="#ppt_y"/>
                                          </p:val>
                                        </p:tav>
                                      </p:tavLst>
                                    </p:anim>
                                  </p:childTnLst>
                                </p:cTn>
                              </p:par>
                              <p:par>
                                <p:cTn id="25" presetID="2" presetClass="entr" presetSubtype="8" fill="hold" grpId="0" nodeType="withEffect">
                                  <p:stCondLst>
                                    <p:cond delay="0"/>
                                  </p:stCondLst>
                                  <p:childTnLst>
                                    <p:set>
                                      <p:cBhvr>
                                        <p:cTn id="26" dur="1" fill="hold">
                                          <p:stCondLst>
                                            <p:cond delay="0"/>
                                          </p:stCondLst>
                                        </p:cTn>
                                        <p:tgtEl>
                                          <p:spTgt spid="21"/>
                                        </p:tgtEl>
                                        <p:attrNameLst>
                                          <p:attrName>style.visibility</p:attrName>
                                        </p:attrNameLst>
                                      </p:cBhvr>
                                      <p:to>
                                        <p:strVal val="visible"/>
                                      </p:to>
                                    </p:set>
                                    <p:anim calcmode="lin" valueType="num">
                                      <p:cBhvr additive="base">
                                        <p:cTn id="27" dur="500" fill="hold"/>
                                        <p:tgtEl>
                                          <p:spTgt spid="21"/>
                                        </p:tgtEl>
                                        <p:attrNameLst>
                                          <p:attrName>ppt_x</p:attrName>
                                        </p:attrNameLst>
                                      </p:cBhvr>
                                      <p:tavLst>
                                        <p:tav tm="0">
                                          <p:val>
                                            <p:strVal val="0-#ppt_w/2"/>
                                          </p:val>
                                        </p:tav>
                                        <p:tav tm="100000">
                                          <p:val>
                                            <p:strVal val="#ppt_x"/>
                                          </p:val>
                                        </p:tav>
                                      </p:tavLst>
                                    </p:anim>
                                    <p:anim calcmode="lin" valueType="num">
                                      <p:cBhvr additive="base">
                                        <p:cTn id="28" dur="500" fill="hold"/>
                                        <p:tgtEl>
                                          <p:spTgt spid="21"/>
                                        </p:tgtEl>
                                        <p:attrNameLst>
                                          <p:attrName>ppt_y</p:attrName>
                                        </p:attrNameLst>
                                      </p:cBhvr>
                                      <p:tavLst>
                                        <p:tav tm="0">
                                          <p:val>
                                            <p:strVal val="#ppt_y"/>
                                          </p:val>
                                        </p:tav>
                                        <p:tav tm="100000">
                                          <p:val>
                                            <p:strVal val="#ppt_y"/>
                                          </p:val>
                                        </p:tav>
                                      </p:tavLst>
                                    </p:anim>
                                  </p:childTnLst>
                                </p:cTn>
                              </p:par>
                              <p:par>
                                <p:cTn id="29" presetID="2" presetClass="entr" presetSubtype="8" fill="hold" grpId="0" nodeType="withEffect">
                                  <p:stCondLst>
                                    <p:cond delay="0"/>
                                  </p:stCondLst>
                                  <p:childTnLst>
                                    <p:set>
                                      <p:cBhvr>
                                        <p:cTn id="30" dur="1" fill="hold">
                                          <p:stCondLst>
                                            <p:cond delay="0"/>
                                          </p:stCondLst>
                                        </p:cTn>
                                        <p:tgtEl>
                                          <p:spTgt spid="22"/>
                                        </p:tgtEl>
                                        <p:attrNameLst>
                                          <p:attrName>style.visibility</p:attrName>
                                        </p:attrNameLst>
                                      </p:cBhvr>
                                      <p:to>
                                        <p:strVal val="visible"/>
                                      </p:to>
                                    </p:set>
                                    <p:anim calcmode="lin" valueType="num">
                                      <p:cBhvr additive="base">
                                        <p:cTn id="31" dur="500" fill="hold"/>
                                        <p:tgtEl>
                                          <p:spTgt spid="22"/>
                                        </p:tgtEl>
                                        <p:attrNameLst>
                                          <p:attrName>ppt_x</p:attrName>
                                        </p:attrNameLst>
                                      </p:cBhvr>
                                      <p:tavLst>
                                        <p:tav tm="0">
                                          <p:val>
                                            <p:strVal val="0-#ppt_w/2"/>
                                          </p:val>
                                        </p:tav>
                                        <p:tav tm="100000">
                                          <p:val>
                                            <p:strVal val="#ppt_x"/>
                                          </p:val>
                                        </p:tav>
                                      </p:tavLst>
                                    </p:anim>
                                    <p:anim calcmode="lin" valueType="num">
                                      <p:cBhvr additive="base">
                                        <p:cTn id="32" dur="500" fill="hold"/>
                                        <p:tgtEl>
                                          <p:spTgt spid="22"/>
                                        </p:tgtEl>
                                        <p:attrNameLst>
                                          <p:attrName>ppt_y</p:attrName>
                                        </p:attrNameLst>
                                      </p:cBhvr>
                                      <p:tavLst>
                                        <p:tav tm="0">
                                          <p:val>
                                            <p:strVal val="#ppt_y"/>
                                          </p:val>
                                        </p:tav>
                                        <p:tav tm="100000">
                                          <p:val>
                                            <p:strVal val="#ppt_y"/>
                                          </p:val>
                                        </p:tav>
                                      </p:tavLst>
                                    </p:anim>
                                  </p:childTnLst>
                                </p:cTn>
                              </p:par>
                              <p:par>
                                <p:cTn id="33" presetID="2" presetClass="entr" presetSubtype="8" fill="hold" grpId="0" nodeType="withEffect">
                                  <p:stCondLst>
                                    <p:cond delay="0"/>
                                  </p:stCondLst>
                                  <p:childTnLst>
                                    <p:set>
                                      <p:cBhvr>
                                        <p:cTn id="34" dur="1" fill="hold">
                                          <p:stCondLst>
                                            <p:cond delay="0"/>
                                          </p:stCondLst>
                                        </p:cTn>
                                        <p:tgtEl>
                                          <p:spTgt spid="23"/>
                                        </p:tgtEl>
                                        <p:attrNameLst>
                                          <p:attrName>style.visibility</p:attrName>
                                        </p:attrNameLst>
                                      </p:cBhvr>
                                      <p:to>
                                        <p:strVal val="visible"/>
                                      </p:to>
                                    </p:set>
                                    <p:anim calcmode="lin" valueType="num">
                                      <p:cBhvr additive="base">
                                        <p:cTn id="35" dur="500" fill="hold"/>
                                        <p:tgtEl>
                                          <p:spTgt spid="23"/>
                                        </p:tgtEl>
                                        <p:attrNameLst>
                                          <p:attrName>ppt_x</p:attrName>
                                        </p:attrNameLst>
                                      </p:cBhvr>
                                      <p:tavLst>
                                        <p:tav tm="0">
                                          <p:val>
                                            <p:strVal val="0-#ppt_w/2"/>
                                          </p:val>
                                        </p:tav>
                                        <p:tav tm="100000">
                                          <p:val>
                                            <p:strVal val="#ppt_x"/>
                                          </p:val>
                                        </p:tav>
                                      </p:tavLst>
                                    </p:anim>
                                    <p:anim calcmode="lin" valueType="num">
                                      <p:cBhvr additive="base">
                                        <p:cTn id="36" dur="500" fill="hold"/>
                                        <p:tgtEl>
                                          <p:spTgt spid="23"/>
                                        </p:tgtEl>
                                        <p:attrNameLst>
                                          <p:attrName>ppt_y</p:attrName>
                                        </p:attrNameLst>
                                      </p:cBhvr>
                                      <p:tavLst>
                                        <p:tav tm="0">
                                          <p:val>
                                            <p:strVal val="#ppt_y"/>
                                          </p:val>
                                        </p:tav>
                                        <p:tav tm="100000">
                                          <p:val>
                                            <p:strVal val="#ppt_y"/>
                                          </p:val>
                                        </p:tav>
                                      </p:tavLst>
                                    </p:anim>
                                  </p:childTnLst>
                                </p:cTn>
                              </p:par>
                              <p:par>
                                <p:cTn id="37" presetID="2" presetClass="entr" presetSubtype="8" fill="hold" grpId="0" nodeType="withEffect">
                                  <p:stCondLst>
                                    <p:cond delay="0"/>
                                  </p:stCondLst>
                                  <p:childTnLst>
                                    <p:set>
                                      <p:cBhvr>
                                        <p:cTn id="38" dur="1" fill="hold">
                                          <p:stCondLst>
                                            <p:cond delay="0"/>
                                          </p:stCondLst>
                                        </p:cTn>
                                        <p:tgtEl>
                                          <p:spTgt spid="24"/>
                                        </p:tgtEl>
                                        <p:attrNameLst>
                                          <p:attrName>style.visibility</p:attrName>
                                        </p:attrNameLst>
                                      </p:cBhvr>
                                      <p:to>
                                        <p:strVal val="visible"/>
                                      </p:to>
                                    </p:set>
                                    <p:anim calcmode="lin" valueType="num">
                                      <p:cBhvr additive="base">
                                        <p:cTn id="39" dur="500" fill="hold"/>
                                        <p:tgtEl>
                                          <p:spTgt spid="24"/>
                                        </p:tgtEl>
                                        <p:attrNameLst>
                                          <p:attrName>ppt_x</p:attrName>
                                        </p:attrNameLst>
                                      </p:cBhvr>
                                      <p:tavLst>
                                        <p:tav tm="0">
                                          <p:val>
                                            <p:strVal val="0-#ppt_w/2"/>
                                          </p:val>
                                        </p:tav>
                                        <p:tav tm="100000">
                                          <p:val>
                                            <p:strVal val="#ppt_x"/>
                                          </p:val>
                                        </p:tav>
                                      </p:tavLst>
                                    </p:anim>
                                    <p:anim calcmode="lin" valueType="num">
                                      <p:cBhvr additive="base">
                                        <p:cTn id="40" dur="500" fill="hold"/>
                                        <p:tgtEl>
                                          <p:spTgt spid="24"/>
                                        </p:tgtEl>
                                        <p:attrNameLst>
                                          <p:attrName>ppt_y</p:attrName>
                                        </p:attrNameLst>
                                      </p:cBhvr>
                                      <p:tavLst>
                                        <p:tav tm="0">
                                          <p:val>
                                            <p:strVal val="#ppt_y"/>
                                          </p:val>
                                        </p:tav>
                                        <p:tav tm="100000">
                                          <p:val>
                                            <p:strVal val="#ppt_y"/>
                                          </p:val>
                                        </p:tav>
                                      </p:tavLst>
                                    </p:anim>
                                  </p:childTnLst>
                                </p:cTn>
                              </p:par>
                              <p:par>
                                <p:cTn id="41" presetID="2" presetClass="entr" presetSubtype="8" fill="hold" grpId="0" nodeType="withEffect">
                                  <p:stCondLst>
                                    <p:cond delay="0"/>
                                  </p:stCondLst>
                                  <p:childTnLst>
                                    <p:set>
                                      <p:cBhvr>
                                        <p:cTn id="42" dur="1" fill="hold">
                                          <p:stCondLst>
                                            <p:cond delay="0"/>
                                          </p:stCondLst>
                                        </p:cTn>
                                        <p:tgtEl>
                                          <p:spTgt spid="517">
                                            <p:txEl>
                                              <p:pRg st="0" end="0"/>
                                            </p:txEl>
                                          </p:spTgt>
                                        </p:tgtEl>
                                        <p:attrNameLst>
                                          <p:attrName>style.visibility</p:attrName>
                                        </p:attrNameLst>
                                      </p:cBhvr>
                                      <p:to>
                                        <p:strVal val="visible"/>
                                      </p:to>
                                    </p:set>
                                    <p:anim calcmode="lin" valueType="num">
                                      <p:cBhvr additive="base">
                                        <p:cTn id="43" dur="500" fill="hold"/>
                                        <p:tgtEl>
                                          <p:spTgt spid="517">
                                            <p:txEl>
                                              <p:pRg st="0" end="0"/>
                                            </p:txEl>
                                          </p:spTgt>
                                        </p:tgtEl>
                                        <p:attrNameLst>
                                          <p:attrName>ppt_x</p:attrName>
                                        </p:attrNameLst>
                                      </p:cBhvr>
                                      <p:tavLst>
                                        <p:tav tm="0">
                                          <p:val>
                                            <p:strVal val="0-#ppt_w/2"/>
                                          </p:val>
                                        </p:tav>
                                        <p:tav tm="100000">
                                          <p:val>
                                            <p:strVal val="#ppt_x"/>
                                          </p:val>
                                        </p:tav>
                                      </p:tavLst>
                                    </p:anim>
                                    <p:anim calcmode="lin" valueType="num">
                                      <p:cBhvr additive="base">
                                        <p:cTn id="44" dur="500" fill="hold"/>
                                        <p:tgtEl>
                                          <p:spTgt spid="517">
                                            <p:txEl>
                                              <p:pRg st="0" end="0"/>
                                            </p:txEl>
                                          </p:spTgt>
                                        </p:tgtEl>
                                        <p:attrNameLst>
                                          <p:attrName>ppt_y</p:attrName>
                                        </p:attrNameLst>
                                      </p:cBhvr>
                                      <p:tavLst>
                                        <p:tav tm="0">
                                          <p:val>
                                            <p:strVal val="#ppt_y"/>
                                          </p:val>
                                        </p:tav>
                                        <p:tav tm="100000">
                                          <p:val>
                                            <p:strVal val="#ppt_y"/>
                                          </p:val>
                                        </p:tav>
                                      </p:tavLst>
                                    </p:anim>
                                  </p:childTnLst>
                                </p:cTn>
                              </p:par>
                              <p:par>
                                <p:cTn id="45" presetID="2" presetClass="entr" presetSubtype="8" fill="hold" grpId="0" nodeType="withEffect">
                                  <p:stCondLst>
                                    <p:cond delay="0"/>
                                  </p:stCondLst>
                                  <p:childTnLst>
                                    <p:set>
                                      <p:cBhvr>
                                        <p:cTn id="46" dur="1" fill="hold">
                                          <p:stCondLst>
                                            <p:cond delay="0"/>
                                          </p:stCondLst>
                                        </p:cTn>
                                        <p:tgtEl>
                                          <p:spTgt spid="517">
                                            <p:txEl>
                                              <p:pRg st="1" end="1"/>
                                            </p:txEl>
                                          </p:spTgt>
                                        </p:tgtEl>
                                        <p:attrNameLst>
                                          <p:attrName>style.visibility</p:attrName>
                                        </p:attrNameLst>
                                      </p:cBhvr>
                                      <p:to>
                                        <p:strVal val="visible"/>
                                      </p:to>
                                    </p:set>
                                    <p:anim calcmode="lin" valueType="num">
                                      <p:cBhvr additive="base">
                                        <p:cTn id="47" dur="500" fill="hold"/>
                                        <p:tgtEl>
                                          <p:spTgt spid="517">
                                            <p:txEl>
                                              <p:pRg st="1" end="1"/>
                                            </p:txEl>
                                          </p:spTgt>
                                        </p:tgtEl>
                                        <p:attrNameLst>
                                          <p:attrName>ppt_x</p:attrName>
                                        </p:attrNameLst>
                                      </p:cBhvr>
                                      <p:tavLst>
                                        <p:tav tm="0">
                                          <p:val>
                                            <p:strVal val="0-#ppt_w/2"/>
                                          </p:val>
                                        </p:tav>
                                        <p:tav tm="100000">
                                          <p:val>
                                            <p:strVal val="#ppt_x"/>
                                          </p:val>
                                        </p:tav>
                                      </p:tavLst>
                                    </p:anim>
                                    <p:anim calcmode="lin" valueType="num">
                                      <p:cBhvr additive="base">
                                        <p:cTn id="48" dur="500" fill="hold"/>
                                        <p:tgtEl>
                                          <p:spTgt spid="517">
                                            <p:txEl>
                                              <p:pRg st="1" end="1"/>
                                            </p:txEl>
                                          </p:spTgt>
                                        </p:tgtEl>
                                        <p:attrNameLst>
                                          <p:attrName>ppt_y</p:attrName>
                                        </p:attrNameLst>
                                      </p:cBhvr>
                                      <p:tavLst>
                                        <p:tav tm="0">
                                          <p:val>
                                            <p:strVal val="#ppt_y"/>
                                          </p:val>
                                        </p:tav>
                                        <p:tav tm="100000">
                                          <p:val>
                                            <p:strVal val="#ppt_y"/>
                                          </p:val>
                                        </p:tav>
                                      </p:tavLst>
                                    </p:anim>
                                  </p:childTnLst>
                                </p:cTn>
                              </p:par>
                              <p:par>
                                <p:cTn id="49" presetID="2" presetClass="entr" presetSubtype="8" fill="hold" grpId="0" nodeType="withEffect">
                                  <p:stCondLst>
                                    <p:cond delay="0"/>
                                  </p:stCondLst>
                                  <p:childTnLst>
                                    <p:set>
                                      <p:cBhvr>
                                        <p:cTn id="50" dur="1" fill="hold">
                                          <p:stCondLst>
                                            <p:cond delay="0"/>
                                          </p:stCondLst>
                                        </p:cTn>
                                        <p:tgtEl>
                                          <p:spTgt spid="517">
                                            <p:txEl>
                                              <p:pRg st="2" end="2"/>
                                            </p:txEl>
                                          </p:spTgt>
                                        </p:tgtEl>
                                        <p:attrNameLst>
                                          <p:attrName>style.visibility</p:attrName>
                                        </p:attrNameLst>
                                      </p:cBhvr>
                                      <p:to>
                                        <p:strVal val="visible"/>
                                      </p:to>
                                    </p:set>
                                    <p:anim calcmode="lin" valueType="num">
                                      <p:cBhvr additive="base">
                                        <p:cTn id="51" dur="500" fill="hold"/>
                                        <p:tgtEl>
                                          <p:spTgt spid="517">
                                            <p:txEl>
                                              <p:pRg st="2" end="2"/>
                                            </p:txEl>
                                          </p:spTgt>
                                        </p:tgtEl>
                                        <p:attrNameLst>
                                          <p:attrName>ppt_x</p:attrName>
                                        </p:attrNameLst>
                                      </p:cBhvr>
                                      <p:tavLst>
                                        <p:tav tm="0">
                                          <p:val>
                                            <p:strVal val="0-#ppt_w/2"/>
                                          </p:val>
                                        </p:tav>
                                        <p:tav tm="100000">
                                          <p:val>
                                            <p:strVal val="#ppt_x"/>
                                          </p:val>
                                        </p:tav>
                                      </p:tavLst>
                                    </p:anim>
                                    <p:anim calcmode="lin" valueType="num">
                                      <p:cBhvr additive="base">
                                        <p:cTn id="52" dur="500" fill="hold"/>
                                        <p:tgtEl>
                                          <p:spTgt spid="517">
                                            <p:txEl>
                                              <p:pRg st="2" end="2"/>
                                            </p:txEl>
                                          </p:spTgt>
                                        </p:tgtEl>
                                        <p:attrNameLst>
                                          <p:attrName>ppt_y</p:attrName>
                                        </p:attrNameLst>
                                      </p:cBhvr>
                                      <p:tavLst>
                                        <p:tav tm="0">
                                          <p:val>
                                            <p:strVal val="#ppt_y"/>
                                          </p:val>
                                        </p:tav>
                                        <p:tav tm="100000">
                                          <p:val>
                                            <p:strVal val="#ppt_y"/>
                                          </p:val>
                                        </p:tav>
                                      </p:tavLst>
                                    </p:anim>
                                  </p:childTnLst>
                                </p:cTn>
                              </p:par>
                              <p:par>
                                <p:cTn id="53" presetID="2" presetClass="entr" presetSubtype="8" fill="hold" grpId="0" nodeType="withEffect">
                                  <p:stCondLst>
                                    <p:cond delay="0"/>
                                  </p:stCondLst>
                                  <p:childTnLst>
                                    <p:set>
                                      <p:cBhvr>
                                        <p:cTn id="54" dur="1" fill="hold">
                                          <p:stCondLst>
                                            <p:cond delay="0"/>
                                          </p:stCondLst>
                                        </p:cTn>
                                        <p:tgtEl>
                                          <p:spTgt spid="517">
                                            <p:txEl>
                                              <p:pRg st="3" end="3"/>
                                            </p:txEl>
                                          </p:spTgt>
                                        </p:tgtEl>
                                        <p:attrNameLst>
                                          <p:attrName>style.visibility</p:attrName>
                                        </p:attrNameLst>
                                      </p:cBhvr>
                                      <p:to>
                                        <p:strVal val="visible"/>
                                      </p:to>
                                    </p:set>
                                    <p:anim calcmode="lin" valueType="num">
                                      <p:cBhvr additive="base">
                                        <p:cTn id="55" dur="500" fill="hold"/>
                                        <p:tgtEl>
                                          <p:spTgt spid="517">
                                            <p:txEl>
                                              <p:pRg st="3" end="3"/>
                                            </p:txEl>
                                          </p:spTgt>
                                        </p:tgtEl>
                                        <p:attrNameLst>
                                          <p:attrName>ppt_x</p:attrName>
                                        </p:attrNameLst>
                                      </p:cBhvr>
                                      <p:tavLst>
                                        <p:tav tm="0">
                                          <p:val>
                                            <p:strVal val="0-#ppt_w/2"/>
                                          </p:val>
                                        </p:tav>
                                        <p:tav tm="100000">
                                          <p:val>
                                            <p:strVal val="#ppt_x"/>
                                          </p:val>
                                        </p:tav>
                                      </p:tavLst>
                                    </p:anim>
                                    <p:anim calcmode="lin" valueType="num">
                                      <p:cBhvr additive="base">
                                        <p:cTn id="56" dur="500" fill="hold"/>
                                        <p:tgtEl>
                                          <p:spTgt spid="517">
                                            <p:txEl>
                                              <p:pRg st="3" end="3"/>
                                            </p:txEl>
                                          </p:spTgt>
                                        </p:tgtEl>
                                        <p:attrNameLst>
                                          <p:attrName>ppt_y</p:attrName>
                                        </p:attrNameLst>
                                      </p:cBhvr>
                                      <p:tavLst>
                                        <p:tav tm="0">
                                          <p:val>
                                            <p:strVal val="#ppt_y"/>
                                          </p:val>
                                        </p:tav>
                                        <p:tav tm="100000">
                                          <p:val>
                                            <p:strVal val="#ppt_y"/>
                                          </p:val>
                                        </p:tav>
                                      </p:tavLst>
                                    </p:anim>
                                  </p:childTnLst>
                                </p:cTn>
                              </p:par>
                              <p:par>
                                <p:cTn id="57" presetID="2" presetClass="entr" presetSubtype="8" fill="hold" grpId="0" nodeType="withEffect">
                                  <p:stCondLst>
                                    <p:cond delay="0"/>
                                  </p:stCondLst>
                                  <p:childTnLst>
                                    <p:set>
                                      <p:cBhvr>
                                        <p:cTn id="58" dur="1" fill="hold">
                                          <p:stCondLst>
                                            <p:cond delay="0"/>
                                          </p:stCondLst>
                                        </p:cTn>
                                        <p:tgtEl>
                                          <p:spTgt spid="517">
                                            <p:txEl>
                                              <p:pRg st="4" end="4"/>
                                            </p:txEl>
                                          </p:spTgt>
                                        </p:tgtEl>
                                        <p:attrNameLst>
                                          <p:attrName>style.visibility</p:attrName>
                                        </p:attrNameLst>
                                      </p:cBhvr>
                                      <p:to>
                                        <p:strVal val="visible"/>
                                      </p:to>
                                    </p:set>
                                    <p:anim calcmode="lin" valueType="num">
                                      <p:cBhvr additive="base">
                                        <p:cTn id="59" dur="500" fill="hold"/>
                                        <p:tgtEl>
                                          <p:spTgt spid="517">
                                            <p:txEl>
                                              <p:pRg st="4" end="4"/>
                                            </p:txEl>
                                          </p:spTgt>
                                        </p:tgtEl>
                                        <p:attrNameLst>
                                          <p:attrName>ppt_x</p:attrName>
                                        </p:attrNameLst>
                                      </p:cBhvr>
                                      <p:tavLst>
                                        <p:tav tm="0">
                                          <p:val>
                                            <p:strVal val="0-#ppt_w/2"/>
                                          </p:val>
                                        </p:tav>
                                        <p:tav tm="100000">
                                          <p:val>
                                            <p:strVal val="#ppt_x"/>
                                          </p:val>
                                        </p:tav>
                                      </p:tavLst>
                                    </p:anim>
                                    <p:anim calcmode="lin" valueType="num">
                                      <p:cBhvr additive="base">
                                        <p:cTn id="60" dur="500" fill="hold"/>
                                        <p:tgtEl>
                                          <p:spTgt spid="517">
                                            <p:txEl>
                                              <p:pRg st="4" end="4"/>
                                            </p:txEl>
                                          </p:spTgt>
                                        </p:tgtEl>
                                        <p:attrNameLst>
                                          <p:attrName>ppt_y</p:attrName>
                                        </p:attrNameLst>
                                      </p:cBhvr>
                                      <p:tavLst>
                                        <p:tav tm="0">
                                          <p:val>
                                            <p:strVal val="#ppt_y"/>
                                          </p:val>
                                        </p:tav>
                                        <p:tav tm="100000">
                                          <p:val>
                                            <p:strVal val="#ppt_y"/>
                                          </p:val>
                                        </p:tav>
                                      </p:tavLst>
                                    </p:anim>
                                  </p:childTnLst>
                                </p:cTn>
                              </p:par>
                              <p:par>
                                <p:cTn id="61" presetID="2" presetClass="entr" presetSubtype="8" fill="hold" grpId="0" nodeType="withEffect">
                                  <p:stCondLst>
                                    <p:cond delay="0"/>
                                  </p:stCondLst>
                                  <p:childTnLst>
                                    <p:set>
                                      <p:cBhvr>
                                        <p:cTn id="62" dur="1" fill="hold">
                                          <p:stCondLst>
                                            <p:cond delay="0"/>
                                          </p:stCondLst>
                                        </p:cTn>
                                        <p:tgtEl>
                                          <p:spTgt spid="517">
                                            <p:txEl>
                                              <p:pRg st="5" end="5"/>
                                            </p:txEl>
                                          </p:spTgt>
                                        </p:tgtEl>
                                        <p:attrNameLst>
                                          <p:attrName>style.visibility</p:attrName>
                                        </p:attrNameLst>
                                      </p:cBhvr>
                                      <p:to>
                                        <p:strVal val="visible"/>
                                      </p:to>
                                    </p:set>
                                    <p:anim calcmode="lin" valueType="num">
                                      <p:cBhvr additive="base">
                                        <p:cTn id="63" dur="500" fill="hold"/>
                                        <p:tgtEl>
                                          <p:spTgt spid="517">
                                            <p:txEl>
                                              <p:pRg st="5" end="5"/>
                                            </p:txEl>
                                          </p:spTgt>
                                        </p:tgtEl>
                                        <p:attrNameLst>
                                          <p:attrName>ppt_x</p:attrName>
                                        </p:attrNameLst>
                                      </p:cBhvr>
                                      <p:tavLst>
                                        <p:tav tm="0">
                                          <p:val>
                                            <p:strVal val="0-#ppt_w/2"/>
                                          </p:val>
                                        </p:tav>
                                        <p:tav tm="100000">
                                          <p:val>
                                            <p:strVal val="#ppt_x"/>
                                          </p:val>
                                        </p:tav>
                                      </p:tavLst>
                                    </p:anim>
                                    <p:anim calcmode="lin" valueType="num">
                                      <p:cBhvr additive="base">
                                        <p:cTn id="64" dur="500" fill="hold"/>
                                        <p:tgtEl>
                                          <p:spTgt spid="517">
                                            <p:txEl>
                                              <p:pRg st="5" end="5"/>
                                            </p:txEl>
                                          </p:spTgt>
                                        </p:tgtEl>
                                        <p:attrNameLst>
                                          <p:attrName>ppt_y</p:attrName>
                                        </p:attrNameLst>
                                      </p:cBhvr>
                                      <p:tavLst>
                                        <p:tav tm="0">
                                          <p:val>
                                            <p:strVal val="#ppt_y"/>
                                          </p:val>
                                        </p:tav>
                                        <p:tav tm="100000">
                                          <p:val>
                                            <p:strVal val="#ppt_y"/>
                                          </p:val>
                                        </p:tav>
                                      </p:tavLst>
                                    </p:anim>
                                  </p:childTnLst>
                                </p:cTn>
                              </p:par>
                              <p:par>
                                <p:cTn id="65" presetID="2" presetClass="entr" presetSubtype="8" fill="hold" grpId="0" nodeType="withEffect">
                                  <p:stCondLst>
                                    <p:cond delay="0"/>
                                  </p:stCondLst>
                                  <p:childTnLst>
                                    <p:set>
                                      <p:cBhvr>
                                        <p:cTn id="66" dur="1" fill="hold">
                                          <p:stCondLst>
                                            <p:cond delay="0"/>
                                          </p:stCondLst>
                                        </p:cTn>
                                        <p:tgtEl>
                                          <p:spTgt spid="517">
                                            <p:txEl>
                                              <p:pRg st="6" end="6"/>
                                            </p:txEl>
                                          </p:spTgt>
                                        </p:tgtEl>
                                        <p:attrNameLst>
                                          <p:attrName>style.visibility</p:attrName>
                                        </p:attrNameLst>
                                      </p:cBhvr>
                                      <p:to>
                                        <p:strVal val="visible"/>
                                      </p:to>
                                    </p:set>
                                    <p:anim calcmode="lin" valueType="num">
                                      <p:cBhvr additive="base">
                                        <p:cTn id="67" dur="500" fill="hold"/>
                                        <p:tgtEl>
                                          <p:spTgt spid="517">
                                            <p:txEl>
                                              <p:pRg st="6" end="6"/>
                                            </p:txEl>
                                          </p:spTgt>
                                        </p:tgtEl>
                                        <p:attrNameLst>
                                          <p:attrName>ppt_x</p:attrName>
                                        </p:attrNameLst>
                                      </p:cBhvr>
                                      <p:tavLst>
                                        <p:tav tm="0">
                                          <p:val>
                                            <p:strVal val="0-#ppt_w/2"/>
                                          </p:val>
                                        </p:tav>
                                        <p:tav tm="100000">
                                          <p:val>
                                            <p:strVal val="#ppt_x"/>
                                          </p:val>
                                        </p:tav>
                                      </p:tavLst>
                                    </p:anim>
                                    <p:anim calcmode="lin" valueType="num">
                                      <p:cBhvr additive="base">
                                        <p:cTn id="68" dur="500" fill="hold"/>
                                        <p:tgtEl>
                                          <p:spTgt spid="517">
                                            <p:txEl>
                                              <p:pRg st="6" end="6"/>
                                            </p:txEl>
                                          </p:spTgt>
                                        </p:tgtEl>
                                        <p:attrNameLst>
                                          <p:attrName>ppt_y</p:attrName>
                                        </p:attrNameLst>
                                      </p:cBhvr>
                                      <p:tavLst>
                                        <p:tav tm="0">
                                          <p:val>
                                            <p:strVal val="#ppt_y"/>
                                          </p:val>
                                        </p:tav>
                                        <p:tav tm="100000">
                                          <p:val>
                                            <p:strVal val="#ppt_y"/>
                                          </p:val>
                                        </p:tav>
                                      </p:tavLst>
                                    </p:anim>
                                  </p:childTnLst>
                                </p:cTn>
                              </p:par>
                              <p:par>
                                <p:cTn id="69" presetID="2" presetClass="entr" presetSubtype="8" fill="hold" grpId="0" nodeType="withEffect">
                                  <p:stCondLst>
                                    <p:cond delay="0"/>
                                  </p:stCondLst>
                                  <p:childTnLst>
                                    <p:set>
                                      <p:cBhvr>
                                        <p:cTn id="70" dur="1" fill="hold">
                                          <p:stCondLst>
                                            <p:cond delay="0"/>
                                          </p:stCondLst>
                                        </p:cTn>
                                        <p:tgtEl>
                                          <p:spTgt spid="517">
                                            <p:txEl>
                                              <p:pRg st="7" end="7"/>
                                            </p:txEl>
                                          </p:spTgt>
                                        </p:tgtEl>
                                        <p:attrNameLst>
                                          <p:attrName>style.visibility</p:attrName>
                                        </p:attrNameLst>
                                      </p:cBhvr>
                                      <p:to>
                                        <p:strVal val="visible"/>
                                      </p:to>
                                    </p:set>
                                    <p:anim calcmode="lin" valueType="num">
                                      <p:cBhvr additive="base">
                                        <p:cTn id="71" dur="500" fill="hold"/>
                                        <p:tgtEl>
                                          <p:spTgt spid="517">
                                            <p:txEl>
                                              <p:pRg st="7" end="7"/>
                                            </p:txEl>
                                          </p:spTgt>
                                        </p:tgtEl>
                                        <p:attrNameLst>
                                          <p:attrName>ppt_x</p:attrName>
                                        </p:attrNameLst>
                                      </p:cBhvr>
                                      <p:tavLst>
                                        <p:tav tm="0">
                                          <p:val>
                                            <p:strVal val="0-#ppt_w/2"/>
                                          </p:val>
                                        </p:tav>
                                        <p:tav tm="100000">
                                          <p:val>
                                            <p:strVal val="#ppt_x"/>
                                          </p:val>
                                        </p:tav>
                                      </p:tavLst>
                                    </p:anim>
                                    <p:anim calcmode="lin" valueType="num">
                                      <p:cBhvr additive="base">
                                        <p:cTn id="72" dur="500" fill="hold"/>
                                        <p:tgtEl>
                                          <p:spTgt spid="517">
                                            <p:txEl>
                                              <p:pRg st="7" end="7"/>
                                            </p:txEl>
                                          </p:spTgt>
                                        </p:tgtEl>
                                        <p:attrNameLst>
                                          <p:attrName>ppt_y</p:attrName>
                                        </p:attrNameLst>
                                      </p:cBhvr>
                                      <p:tavLst>
                                        <p:tav tm="0">
                                          <p:val>
                                            <p:strVal val="#ppt_y"/>
                                          </p:val>
                                        </p:tav>
                                        <p:tav tm="100000">
                                          <p:val>
                                            <p:strVal val="#ppt_y"/>
                                          </p:val>
                                        </p:tav>
                                      </p:tavLst>
                                    </p:anim>
                                  </p:childTnLst>
                                </p:cTn>
                              </p:par>
                              <p:par>
                                <p:cTn id="73" presetID="2" presetClass="entr" presetSubtype="8" fill="hold" grpId="0" nodeType="withEffect">
                                  <p:stCondLst>
                                    <p:cond delay="0"/>
                                  </p:stCondLst>
                                  <p:childTnLst>
                                    <p:set>
                                      <p:cBhvr>
                                        <p:cTn id="74" dur="1" fill="hold">
                                          <p:stCondLst>
                                            <p:cond delay="0"/>
                                          </p:stCondLst>
                                        </p:cTn>
                                        <p:tgtEl>
                                          <p:spTgt spid="517">
                                            <p:txEl>
                                              <p:pRg st="8" end="8"/>
                                            </p:txEl>
                                          </p:spTgt>
                                        </p:tgtEl>
                                        <p:attrNameLst>
                                          <p:attrName>style.visibility</p:attrName>
                                        </p:attrNameLst>
                                      </p:cBhvr>
                                      <p:to>
                                        <p:strVal val="visible"/>
                                      </p:to>
                                    </p:set>
                                    <p:anim calcmode="lin" valueType="num">
                                      <p:cBhvr additive="base">
                                        <p:cTn id="75" dur="500" fill="hold"/>
                                        <p:tgtEl>
                                          <p:spTgt spid="517">
                                            <p:txEl>
                                              <p:pRg st="8" end="8"/>
                                            </p:txEl>
                                          </p:spTgt>
                                        </p:tgtEl>
                                        <p:attrNameLst>
                                          <p:attrName>ppt_x</p:attrName>
                                        </p:attrNameLst>
                                      </p:cBhvr>
                                      <p:tavLst>
                                        <p:tav tm="0">
                                          <p:val>
                                            <p:strVal val="0-#ppt_w/2"/>
                                          </p:val>
                                        </p:tav>
                                        <p:tav tm="100000">
                                          <p:val>
                                            <p:strVal val="#ppt_x"/>
                                          </p:val>
                                        </p:tav>
                                      </p:tavLst>
                                    </p:anim>
                                    <p:anim calcmode="lin" valueType="num">
                                      <p:cBhvr additive="base">
                                        <p:cTn id="76" dur="500" fill="hold"/>
                                        <p:tgtEl>
                                          <p:spTgt spid="517">
                                            <p:txEl>
                                              <p:pRg st="8" end="8"/>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7" grpId="0" build="p"/>
      <p:bldP spid="6" grpId="0" animBg="1"/>
      <p:bldP spid="11" grpId="0" animBg="1"/>
      <p:bldP spid="12" grpId="0" animBg="1"/>
      <p:bldP spid="13" grpId="0" animBg="1"/>
      <p:bldP spid="14" grpId="0" animBg="1"/>
      <p:bldP spid="21" grpId="0" animBg="1"/>
      <p:bldP spid="22" grpId="0" animBg="1"/>
      <p:bldP spid="23" grpId="0" animBg="1"/>
      <p:bldP spid="24"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CCF229FD-34FE-8B78-EC3E-FA2B24F8429F}"/>
              </a:ext>
            </a:extLst>
          </p:cNvPr>
          <p:cNvSpPr/>
          <p:nvPr/>
        </p:nvSpPr>
        <p:spPr>
          <a:xfrm>
            <a:off x="0" y="0"/>
            <a:ext cx="4310743"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76FCC9EC-601F-6011-D375-290AC9B2CC13}"/>
              </a:ext>
            </a:extLst>
          </p:cNvPr>
          <p:cNvSpPr/>
          <p:nvPr/>
        </p:nvSpPr>
        <p:spPr>
          <a:xfrm>
            <a:off x="-1" y="-10660"/>
            <a:ext cx="4310743" cy="6858000"/>
          </a:xfrm>
          <a:prstGeom prst="rect">
            <a:avLst/>
          </a:prstGeom>
          <a:blipFill dpi="0" rotWithShape="1">
            <a:blip r:embed="rId2" cstate="screen">
              <a:alphaModFix amt="20000"/>
              <a:extLst>
                <a:ext uri="{BEBA8EAE-BF5A-486C-A8C5-ECC9F3942E4B}">
                  <a14:imgProps xmlns:a14="http://schemas.microsoft.com/office/drawing/2010/main">
                    <a14:imgLayer r:embed="rId3">
                      <a14:imgEffect>
                        <a14:sharpenSoften amount="-25000"/>
                      </a14:imgEffect>
                    </a14:imgLayer>
                  </a14:imgProps>
                </a:ext>
                <a:ext uri="{28A0092B-C50C-407E-A947-70E740481C1C}">
                  <a14:useLocalDpi xmlns:a14="http://schemas.microsoft.com/office/drawing/2010/main"/>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F5310B9-8A14-42CB-B74E-80CE85C46310}"/>
              </a:ext>
            </a:extLst>
          </p:cNvPr>
          <p:cNvSpPr>
            <a:spLocks noGrp="1"/>
          </p:cNvSpPr>
          <p:nvPr>
            <p:ph type="title"/>
          </p:nvPr>
        </p:nvSpPr>
        <p:spPr>
          <a:xfrm>
            <a:off x="628650" y="802334"/>
            <a:ext cx="3053442" cy="2023512"/>
          </a:xfrm>
        </p:spPr>
        <p:txBody>
          <a:bodyPr>
            <a:normAutofit/>
          </a:bodyPr>
          <a:lstStyle/>
          <a:p>
            <a:pPr algn="r"/>
            <a:r>
              <a:rPr lang="en-US" b="1">
                <a:solidFill>
                  <a:schemeClr val="bg1"/>
                </a:solidFill>
              </a:rPr>
              <a:t>Managing Updates &amp; Security</a:t>
            </a:r>
          </a:p>
        </p:txBody>
      </p:sp>
      <p:sp>
        <p:nvSpPr>
          <p:cNvPr id="3" name="Content Placeholder 2">
            <a:extLst>
              <a:ext uri="{FF2B5EF4-FFF2-40B4-BE49-F238E27FC236}">
                <a16:creationId xmlns:a16="http://schemas.microsoft.com/office/drawing/2014/main" id="{11FA993B-2E35-4948-85E9-C1A504F7490C}"/>
              </a:ext>
            </a:extLst>
          </p:cNvPr>
          <p:cNvSpPr>
            <a:spLocks noGrp="1"/>
          </p:cNvSpPr>
          <p:nvPr>
            <p:ph idx="1"/>
          </p:nvPr>
        </p:nvSpPr>
        <p:spPr>
          <a:xfrm>
            <a:off x="5728996" y="942391"/>
            <a:ext cx="5624804" cy="5486498"/>
          </a:xfrm>
        </p:spPr>
        <p:txBody>
          <a:bodyPr vert="horz" lIns="91440" tIns="45720" rIns="91440" bIns="45720" rtlCol="0" anchor="t">
            <a:normAutofit fontScale="85000" lnSpcReduction="10000"/>
          </a:bodyPr>
          <a:lstStyle/>
          <a:p>
            <a:pPr marL="0" indent="0">
              <a:buNone/>
            </a:pPr>
            <a:r>
              <a:rPr lang="en-US" b="1">
                <a:solidFill>
                  <a:schemeClr val="accent1"/>
                </a:solidFill>
              </a:rPr>
              <a:t>Alignment of Device Strategies &amp; Timing</a:t>
            </a:r>
          </a:p>
          <a:p>
            <a:pPr lvl="1">
              <a:buFont typeface="Wingdings" pitchFamily="2" charset="2"/>
              <a:buChar char="§"/>
            </a:pPr>
            <a:r>
              <a:rPr lang="en-US">
                <a:solidFill>
                  <a:schemeClr val="tx2"/>
                </a:solidFill>
                <a:cs typeface="Calibri"/>
              </a:rPr>
              <a:t>Will you have mixed OS environment? </a:t>
            </a:r>
          </a:p>
          <a:p>
            <a:pPr lvl="1">
              <a:spcAft>
                <a:spcPts val="1200"/>
              </a:spcAft>
              <a:buFont typeface="Wingdings" pitchFamily="2" charset="2"/>
              <a:buChar char="§"/>
            </a:pPr>
            <a:r>
              <a:rPr lang="en-US">
                <a:solidFill>
                  <a:schemeClr val="tx2"/>
                </a:solidFill>
                <a:cs typeface="Calibri"/>
              </a:rPr>
              <a:t>How will you roll out? </a:t>
            </a:r>
          </a:p>
          <a:p>
            <a:pPr marL="0" indent="0">
              <a:buNone/>
            </a:pPr>
            <a:r>
              <a:rPr lang="en-US" b="1">
                <a:solidFill>
                  <a:schemeClr val="accent1"/>
                </a:solidFill>
              </a:rPr>
              <a:t>Best Practices </a:t>
            </a:r>
          </a:p>
          <a:p>
            <a:pPr lvl="1">
              <a:buFont typeface="Wingdings" pitchFamily="2" charset="2"/>
              <a:buChar char="§"/>
            </a:pPr>
            <a:r>
              <a:rPr lang="en-US">
                <a:solidFill>
                  <a:schemeClr val="tx2"/>
                </a:solidFill>
                <a:cs typeface="Calibri"/>
              </a:rPr>
              <a:t>Do updates in test environment first</a:t>
            </a:r>
          </a:p>
          <a:p>
            <a:pPr lvl="1">
              <a:buFont typeface="Wingdings" pitchFamily="2" charset="2"/>
              <a:buChar char="§"/>
            </a:pPr>
            <a:r>
              <a:rPr lang="en-US">
                <a:solidFill>
                  <a:schemeClr val="tx2"/>
                </a:solidFill>
                <a:cs typeface="Calibri"/>
              </a:rPr>
              <a:t>Roll out early</a:t>
            </a:r>
            <a:endParaRPr lang="en-US">
              <a:solidFill>
                <a:schemeClr val="tx2"/>
              </a:solidFill>
            </a:endParaRPr>
          </a:p>
          <a:p>
            <a:pPr lvl="1">
              <a:spcAft>
                <a:spcPts val="1200"/>
              </a:spcAft>
              <a:buFont typeface="Wingdings" pitchFamily="2" charset="2"/>
              <a:buChar char="§"/>
            </a:pPr>
            <a:r>
              <a:rPr lang="en-US">
                <a:solidFill>
                  <a:schemeClr val="tx2"/>
                </a:solidFill>
                <a:cs typeface="Calibri"/>
              </a:rPr>
              <a:t>MDM</a:t>
            </a:r>
            <a:endParaRPr lang="en-US">
              <a:solidFill>
                <a:schemeClr val="tx2"/>
              </a:solidFill>
            </a:endParaRPr>
          </a:p>
          <a:p>
            <a:pPr marL="0" indent="0">
              <a:buNone/>
            </a:pPr>
            <a:r>
              <a:rPr lang="en-US" b="1">
                <a:solidFill>
                  <a:schemeClr val="accent1"/>
                </a:solidFill>
              </a:rPr>
              <a:t>Warnings/Risks</a:t>
            </a:r>
          </a:p>
          <a:p>
            <a:pPr lvl="1">
              <a:buFont typeface="Wingdings" pitchFamily="2" charset="2"/>
              <a:buChar char="§"/>
            </a:pPr>
            <a:r>
              <a:rPr lang="en-US">
                <a:solidFill>
                  <a:schemeClr val="tx2"/>
                </a:solidFill>
                <a:cs typeface="Calibri"/>
              </a:rPr>
              <a:t>Do in sandbox, test </a:t>
            </a:r>
            <a:r>
              <a:rPr lang="en-US" err="1">
                <a:solidFill>
                  <a:schemeClr val="tx2"/>
                </a:solidFill>
                <a:cs typeface="Calibri"/>
              </a:rPr>
              <a:t>test</a:t>
            </a:r>
            <a:r>
              <a:rPr lang="en-US">
                <a:solidFill>
                  <a:schemeClr val="tx2"/>
                </a:solidFill>
                <a:cs typeface="Calibri"/>
              </a:rPr>
              <a:t> </a:t>
            </a:r>
            <a:r>
              <a:rPr lang="en-US" err="1">
                <a:solidFill>
                  <a:schemeClr val="tx2"/>
                </a:solidFill>
                <a:cs typeface="Calibri"/>
              </a:rPr>
              <a:t>test</a:t>
            </a:r>
            <a:endParaRPr lang="en-US">
              <a:solidFill>
                <a:schemeClr val="tx2"/>
              </a:solidFill>
              <a:cs typeface="Calibri"/>
            </a:endParaRPr>
          </a:p>
          <a:p>
            <a:pPr lvl="1">
              <a:spcAft>
                <a:spcPts val="1200"/>
              </a:spcAft>
              <a:buFont typeface="Wingdings" pitchFamily="2" charset="2"/>
              <a:buChar char="§"/>
            </a:pPr>
            <a:r>
              <a:rPr lang="en-US">
                <a:solidFill>
                  <a:schemeClr val="tx2"/>
                </a:solidFill>
                <a:cs typeface="Calibri"/>
              </a:rPr>
              <a:t>Know difference between platforms (iOS vs. Android) </a:t>
            </a:r>
          </a:p>
          <a:p>
            <a:pPr marL="0" indent="0">
              <a:buNone/>
            </a:pPr>
            <a:r>
              <a:rPr lang="en-US" b="1">
                <a:solidFill>
                  <a:schemeClr val="accent1"/>
                </a:solidFill>
                <a:cs typeface="Calibri"/>
              </a:rPr>
              <a:t>Why Security is Important</a:t>
            </a:r>
          </a:p>
          <a:p>
            <a:pPr lvl="1">
              <a:buFont typeface="Wingdings" pitchFamily="2" charset="2"/>
              <a:buChar char="§"/>
            </a:pPr>
            <a:r>
              <a:rPr lang="en-US">
                <a:solidFill>
                  <a:schemeClr val="tx2"/>
                </a:solidFill>
                <a:cs typeface="Calibri"/>
              </a:rPr>
              <a:t>PHI</a:t>
            </a:r>
          </a:p>
          <a:p>
            <a:pPr lvl="1">
              <a:buFont typeface="Wingdings" pitchFamily="2" charset="2"/>
              <a:buChar char="§"/>
            </a:pPr>
            <a:r>
              <a:rPr lang="en-US">
                <a:solidFill>
                  <a:schemeClr val="tx2"/>
                </a:solidFill>
                <a:cs typeface="Calibri"/>
              </a:rPr>
              <a:t>Access Control</a:t>
            </a:r>
          </a:p>
          <a:p>
            <a:pPr lvl="1">
              <a:buFont typeface="Wingdings" pitchFamily="2" charset="2"/>
              <a:buChar char="§"/>
            </a:pPr>
            <a:r>
              <a:rPr lang="en-US">
                <a:solidFill>
                  <a:schemeClr val="tx2"/>
                </a:solidFill>
                <a:cs typeface="Calibri"/>
              </a:rPr>
              <a:t>Applications</a:t>
            </a:r>
          </a:p>
          <a:p>
            <a:pPr marL="457200" lvl="1" indent="0">
              <a:buNone/>
            </a:pPr>
            <a:endParaRPr lang="en-US">
              <a:solidFill>
                <a:schemeClr val="tx2"/>
              </a:solidFill>
            </a:endParaRPr>
          </a:p>
        </p:txBody>
      </p:sp>
      <p:cxnSp>
        <p:nvCxnSpPr>
          <p:cNvPr id="10" name="Straight Connector 9">
            <a:extLst>
              <a:ext uri="{FF2B5EF4-FFF2-40B4-BE49-F238E27FC236}">
                <a16:creationId xmlns:a16="http://schemas.microsoft.com/office/drawing/2014/main" id="{59ECCCF9-BEAB-9E98-A0BD-F4EC26C900DD}"/>
              </a:ext>
            </a:extLst>
          </p:cNvPr>
          <p:cNvCxnSpPr>
            <a:cxnSpLocks/>
          </p:cNvCxnSpPr>
          <p:nvPr/>
        </p:nvCxnSpPr>
        <p:spPr>
          <a:xfrm>
            <a:off x="2842182" y="3192185"/>
            <a:ext cx="703997"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grpSp>
        <p:nvGrpSpPr>
          <p:cNvPr id="16" name="Group 15">
            <a:extLst>
              <a:ext uri="{FF2B5EF4-FFF2-40B4-BE49-F238E27FC236}">
                <a16:creationId xmlns:a16="http://schemas.microsoft.com/office/drawing/2014/main" id="{0EF46E52-EDFF-C3D5-BBF5-27A5E15060F6}"/>
              </a:ext>
            </a:extLst>
          </p:cNvPr>
          <p:cNvGrpSpPr/>
          <p:nvPr/>
        </p:nvGrpSpPr>
        <p:grpSpPr>
          <a:xfrm>
            <a:off x="4972530" y="3506604"/>
            <a:ext cx="572581" cy="572581"/>
            <a:chOff x="4972530" y="3394635"/>
            <a:chExt cx="572581" cy="572581"/>
          </a:xfrm>
        </p:grpSpPr>
        <p:sp>
          <p:nvSpPr>
            <p:cNvPr id="7" name="Oval 6">
              <a:extLst>
                <a:ext uri="{FF2B5EF4-FFF2-40B4-BE49-F238E27FC236}">
                  <a16:creationId xmlns:a16="http://schemas.microsoft.com/office/drawing/2014/main" id="{ADED2F54-59A5-DDFC-261B-4ADF70F66151}"/>
                </a:ext>
              </a:extLst>
            </p:cNvPr>
            <p:cNvSpPr/>
            <p:nvPr/>
          </p:nvSpPr>
          <p:spPr>
            <a:xfrm>
              <a:off x="4972530" y="3394635"/>
              <a:ext cx="572581" cy="572581"/>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Graphic 11" descr="Warning with solid fill">
              <a:extLst>
                <a:ext uri="{FF2B5EF4-FFF2-40B4-BE49-F238E27FC236}">
                  <a16:creationId xmlns:a16="http://schemas.microsoft.com/office/drawing/2014/main" id="{EDCD35E8-A464-2491-0EFF-CA1545CB1D6C}"/>
                </a:ext>
              </a:extLst>
            </p:cNvPr>
            <p:cNvPicPr>
              <a:picLocks noChangeAspect="1"/>
            </p:cNvPicPr>
            <p:nvPr/>
          </p:nvPicPr>
          <p:blipFill>
            <a:blip r:embed="rId4" cstate="screen">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5078428" y="3472540"/>
              <a:ext cx="360784" cy="360784"/>
            </a:xfrm>
            <a:prstGeom prst="rect">
              <a:avLst/>
            </a:prstGeom>
          </p:spPr>
        </p:pic>
      </p:grpSp>
      <p:grpSp>
        <p:nvGrpSpPr>
          <p:cNvPr id="15" name="Group 14">
            <a:extLst>
              <a:ext uri="{FF2B5EF4-FFF2-40B4-BE49-F238E27FC236}">
                <a16:creationId xmlns:a16="http://schemas.microsoft.com/office/drawing/2014/main" id="{F6182CBC-B7A7-B8D1-6488-E9F755F3CA32}"/>
              </a:ext>
            </a:extLst>
          </p:cNvPr>
          <p:cNvGrpSpPr/>
          <p:nvPr/>
        </p:nvGrpSpPr>
        <p:grpSpPr>
          <a:xfrm>
            <a:off x="4972530" y="4920135"/>
            <a:ext cx="572581" cy="572581"/>
            <a:chOff x="4972530" y="4808169"/>
            <a:chExt cx="572581" cy="572581"/>
          </a:xfrm>
        </p:grpSpPr>
        <p:sp>
          <p:nvSpPr>
            <p:cNvPr id="8" name="Oval 7">
              <a:extLst>
                <a:ext uri="{FF2B5EF4-FFF2-40B4-BE49-F238E27FC236}">
                  <a16:creationId xmlns:a16="http://schemas.microsoft.com/office/drawing/2014/main" id="{ED951C2D-77E9-CEE6-DA0B-1EA9EB1FA27E}"/>
                </a:ext>
              </a:extLst>
            </p:cNvPr>
            <p:cNvSpPr/>
            <p:nvPr/>
          </p:nvSpPr>
          <p:spPr>
            <a:xfrm>
              <a:off x="4972530" y="4808169"/>
              <a:ext cx="572581" cy="572581"/>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Graphic 13" descr="Shield with solid fill">
              <a:extLst>
                <a:ext uri="{FF2B5EF4-FFF2-40B4-BE49-F238E27FC236}">
                  <a16:creationId xmlns:a16="http://schemas.microsoft.com/office/drawing/2014/main" id="{3ABD86EF-B40B-CBC2-8939-63A2B0DEDB7F}"/>
                </a:ext>
              </a:extLst>
            </p:cNvPr>
            <p:cNvPicPr>
              <a:picLocks noChangeAspect="1"/>
            </p:cNvPicPr>
            <p:nvPr/>
          </p:nvPicPr>
          <p:blipFill>
            <a:blip r:embed="rId6" cstate="screen">
              <a:extLst>
                <a:ext uri="{28A0092B-C50C-407E-A947-70E740481C1C}">
                  <a14:useLocalDpi xmlns:a14="http://schemas.microsoft.com/office/drawing/2010/main"/>
                </a:ext>
                <a:ext uri="{96DAC541-7B7A-43D3-8B79-37D633B846F1}">
                  <asvg:svgBlip xmlns:asvg="http://schemas.microsoft.com/office/drawing/2016/SVG/main" r:embed="rId7"/>
                </a:ext>
              </a:extLst>
            </a:blip>
            <a:stretch>
              <a:fillRect/>
            </a:stretch>
          </p:blipFill>
          <p:spPr>
            <a:xfrm>
              <a:off x="5030220" y="4865859"/>
              <a:ext cx="457200" cy="457200"/>
            </a:xfrm>
            <a:prstGeom prst="rect">
              <a:avLst/>
            </a:prstGeom>
          </p:spPr>
        </p:pic>
      </p:grpSp>
      <p:grpSp>
        <p:nvGrpSpPr>
          <p:cNvPr id="21" name="Group 20">
            <a:extLst>
              <a:ext uri="{FF2B5EF4-FFF2-40B4-BE49-F238E27FC236}">
                <a16:creationId xmlns:a16="http://schemas.microsoft.com/office/drawing/2014/main" id="{43CC96A5-A467-74BB-6A68-78A6221AB527}"/>
              </a:ext>
            </a:extLst>
          </p:cNvPr>
          <p:cNvGrpSpPr/>
          <p:nvPr/>
        </p:nvGrpSpPr>
        <p:grpSpPr>
          <a:xfrm>
            <a:off x="4972530" y="2018425"/>
            <a:ext cx="572581" cy="572581"/>
            <a:chOff x="4972530" y="2018425"/>
            <a:chExt cx="572581" cy="572581"/>
          </a:xfrm>
        </p:grpSpPr>
        <p:sp>
          <p:nvSpPr>
            <p:cNvPr id="6" name="Oval 5">
              <a:extLst>
                <a:ext uri="{FF2B5EF4-FFF2-40B4-BE49-F238E27FC236}">
                  <a16:creationId xmlns:a16="http://schemas.microsoft.com/office/drawing/2014/main" id="{1F645CB1-8CE5-B548-C47B-D8BC5496676F}"/>
                </a:ext>
              </a:extLst>
            </p:cNvPr>
            <p:cNvSpPr/>
            <p:nvPr/>
          </p:nvSpPr>
          <p:spPr>
            <a:xfrm>
              <a:off x="4972530" y="2018425"/>
              <a:ext cx="572581" cy="572581"/>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40">
              <a:extLst>
                <a:ext uri="{FF2B5EF4-FFF2-40B4-BE49-F238E27FC236}">
                  <a16:creationId xmlns:a16="http://schemas.microsoft.com/office/drawing/2014/main" id="{FE268B54-3E86-5EB9-2F3F-67094C9D8313}"/>
                </a:ext>
              </a:extLst>
            </p:cNvPr>
            <p:cNvSpPr>
              <a:spLocks/>
            </p:cNvSpPr>
            <p:nvPr/>
          </p:nvSpPr>
          <p:spPr bwMode="auto">
            <a:xfrm flipH="1">
              <a:off x="5112478" y="2110169"/>
              <a:ext cx="308072" cy="383785"/>
            </a:xfrm>
            <a:custGeom>
              <a:avLst/>
              <a:gdLst>
                <a:gd name="T0" fmla="*/ 0 w 50"/>
                <a:gd name="T1" fmla="*/ 38 h 62"/>
                <a:gd name="T2" fmla="*/ 5 w 50"/>
                <a:gd name="T3" fmla="*/ 34 h 62"/>
                <a:gd name="T4" fmla="*/ 11 w 50"/>
                <a:gd name="T5" fmla="*/ 34 h 62"/>
                <a:gd name="T6" fmla="*/ 11 w 50"/>
                <a:gd name="T7" fmla="*/ 34 h 62"/>
                <a:gd name="T8" fmla="*/ 6 w 50"/>
                <a:gd name="T9" fmla="*/ 34 h 62"/>
                <a:gd name="T10" fmla="*/ 3 w 50"/>
                <a:gd name="T11" fmla="*/ 29 h 62"/>
                <a:gd name="T12" fmla="*/ 7 w 50"/>
                <a:gd name="T13" fmla="*/ 25 h 62"/>
                <a:gd name="T14" fmla="*/ 24 w 50"/>
                <a:gd name="T15" fmla="*/ 27 h 62"/>
                <a:gd name="T16" fmla="*/ 26 w 50"/>
                <a:gd name="T17" fmla="*/ 27 h 62"/>
                <a:gd name="T18" fmla="*/ 26 w 50"/>
                <a:gd name="T19" fmla="*/ 13 h 62"/>
                <a:gd name="T20" fmla="*/ 35 w 50"/>
                <a:gd name="T21" fmla="*/ 5 h 62"/>
                <a:gd name="T22" fmla="*/ 36 w 50"/>
                <a:gd name="T23" fmla="*/ 17 h 62"/>
                <a:gd name="T24" fmla="*/ 44 w 50"/>
                <a:gd name="T25" fmla="*/ 35 h 62"/>
                <a:gd name="T26" fmla="*/ 49 w 50"/>
                <a:gd name="T27" fmla="*/ 37 h 62"/>
                <a:gd name="T28" fmla="*/ 49 w 50"/>
                <a:gd name="T29" fmla="*/ 59 h 62"/>
                <a:gd name="T30" fmla="*/ 29 w 50"/>
                <a:gd name="T31" fmla="*/ 62 h 62"/>
                <a:gd name="T32" fmla="*/ 17 w 50"/>
                <a:gd name="T33" fmla="*/ 60 h 62"/>
                <a:gd name="T34" fmla="*/ 6 w 50"/>
                <a:gd name="T35" fmla="*/ 59 h 62"/>
                <a:gd name="T36" fmla="*/ 3 w 50"/>
                <a:gd name="T37" fmla="*/ 55 h 62"/>
                <a:gd name="T38" fmla="*/ 6 w 50"/>
                <a:gd name="T39" fmla="*/ 51 h 62"/>
                <a:gd name="T40" fmla="*/ 4 w 50"/>
                <a:gd name="T41" fmla="*/ 51 h 62"/>
                <a:gd name="T42" fmla="*/ 1 w 50"/>
                <a:gd name="T43" fmla="*/ 46 h 62"/>
                <a:gd name="T44" fmla="*/ 4 w 50"/>
                <a:gd name="T45" fmla="*/ 42 h 62"/>
                <a:gd name="T46" fmla="*/ 4 w 50"/>
                <a:gd name="T47" fmla="*/ 42 h 62"/>
                <a:gd name="T48" fmla="*/ 0 w 50"/>
                <a:gd name="T49" fmla="*/ 38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0" h="62">
                  <a:moveTo>
                    <a:pt x="0" y="38"/>
                  </a:moveTo>
                  <a:cubicBezTo>
                    <a:pt x="0" y="35"/>
                    <a:pt x="2" y="34"/>
                    <a:pt x="5" y="34"/>
                  </a:cubicBezTo>
                  <a:cubicBezTo>
                    <a:pt x="11" y="34"/>
                    <a:pt x="11" y="34"/>
                    <a:pt x="11" y="34"/>
                  </a:cubicBezTo>
                  <a:cubicBezTo>
                    <a:pt x="11" y="34"/>
                    <a:pt x="11" y="34"/>
                    <a:pt x="11" y="34"/>
                  </a:cubicBezTo>
                  <a:cubicBezTo>
                    <a:pt x="6" y="34"/>
                    <a:pt x="6" y="34"/>
                    <a:pt x="6" y="34"/>
                  </a:cubicBezTo>
                  <a:cubicBezTo>
                    <a:pt x="4" y="33"/>
                    <a:pt x="3" y="31"/>
                    <a:pt x="3" y="29"/>
                  </a:cubicBezTo>
                  <a:cubicBezTo>
                    <a:pt x="3" y="27"/>
                    <a:pt x="5" y="25"/>
                    <a:pt x="7" y="25"/>
                  </a:cubicBezTo>
                  <a:cubicBezTo>
                    <a:pt x="24" y="27"/>
                    <a:pt x="24" y="27"/>
                    <a:pt x="24" y="27"/>
                  </a:cubicBezTo>
                  <a:cubicBezTo>
                    <a:pt x="26" y="27"/>
                    <a:pt x="26" y="27"/>
                    <a:pt x="26" y="27"/>
                  </a:cubicBezTo>
                  <a:cubicBezTo>
                    <a:pt x="26" y="27"/>
                    <a:pt x="23" y="25"/>
                    <a:pt x="26" y="13"/>
                  </a:cubicBezTo>
                  <a:cubicBezTo>
                    <a:pt x="28" y="0"/>
                    <a:pt x="35" y="5"/>
                    <a:pt x="35" y="5"/>
                  </a:cubicBezTo>
                  <a:cubicBezTo>
                    <a:pt x="35" y="5"/>
                    <a:pt x="35" y="16"/>
                    <a:pt x="36" y="17"/>
                  </a:cubicBezTo>
                  <a:cubicBezTo>
                    <a:pt x="36" y="19"/>
                    <a:pt x="44" y="35"/>
                    <a:pt x="44" y="35"/>
                  </a:cubicBezTo>
                  <a:cubicBezTo>
                    <a:pt x="44" y="36"/>
                    <a:pt x="50" y="36"/>
                    <a:pt x="49" y="37"/>
                  </a:cubicBezTo>
                  <a:cubicBezTo>
                    <a:pt x="49" y="45"/>
                    <a:pt x="49" y="51"/>
                    <a:pt x="49" y="59"/>
                  </a:cubicBezTo>
                  <a:cubicBezTo>
                    <a:pt x="44" y="57"/>
                    <a:pt x="41" y="62"/>
                    <a:pt x="29" y="62"/>
                  </a:cubicBezTo>
                  <a:cubicBezTo>
                    <a:pt x="25" y="62"/>
                    <a:pt x="21" y="61"/>
                    <a:pt x="17" y="60"/>
                  </a:cubicBezTo>
                  <a:cubicBezTo>
                    <a:pt x="6" y="59"/>
                    <a:pt x="6" y="59"/>
                    <a:pt x="6" y="59"/>
                  </a:cubicBezTo>
                  <a:cubicBezTo>
                    <a:pt x="4" y="59"/>
                    <a:pt x="3" y="57"/>
                    <a:pt x="3" y="55"/>
                  </a:cubicBezTo>
                  <a:cubicBezTo>
                    <a:pt x="3" y="53"/>
                    <a:pt x="4" y="51"/>
                    <a:pt x="6" y="51"/>
                  </a:cubicBezTo>
                  <a:cubicBezTo>
                    <a:pt x="4" y="51"/>
                    <a:pt x="4" y="51"/>
                    <a:pt x="4" y="51"/>
                  </a:cubicBezTo>
                  <a:cubicBezTo>
                    <a:pt x="2" y="51"/>
                    <a:pt x="1" y="48"/>
                    <a:pt x="1" y="46"/>
                  </a:cubicBezTo>
                  <a:cubicBezTo>
                    <a:pt x="1" y="44"/>
                    <a:pt x="3" y="43"/>
                    <a:pt x="4" y="42"/>
                  </a:cubicBezTo>
                  <a:cubicBezTo>
                    <a:pt x="4" y="42"/>
                    <a:pt x="4" y="42"/>
                    <a:pt x="4" y="42"/>
                  </a:cubicBezTo>
                  <a:cubicBezTo>
                    <a:pt x="2" y="42"/>
                    <a:pt x="0" y="40"/>
                    <a:pt x="0" y="38"/>
                  </a:cubicBez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id-ID"/>
            </a:p>
          </p:txBody>
        </p:sp>
      </p:grpSp>
      <p:grpSp>
        <p:nvGrpSpPr>
          <p:cNvPr id="20" name="Group 19">
            <a:extLst>
              <a:ext uri="{FF2B5EF4-FFF2-40B4-BE49-F238E27FC236}">
                <a16:creationId xmlns:a16="http://schemas.microsoft.com/office/drawing/2014/main" id="{B9149D3A-DD2F-9C97-8D8C-A2D1750F7676}"/>
              </a:ext>
            </a:extLst>
          </p:cNvPr>
          <p:cNvGrpSpPr/>
          <p:nvPr/>
        </p:nvGrpSpPr>
        <p:grpSpPr>
          <a:xfrm>
            <a:off x="4972530" y="820996"/>
            <a:ext cx="572581" cy="572581"/>
            <a:chOff x="4972530" y="820996"/>
            <a:chExt cx="572581" cy="572581"/>
          </a:xfrm>
        </p:grpSpPr>
        <p:sp>
          <p:nvSpPr>
            <p:cNvPr id="5" name="Oval 4">
              <a:extLst>
                <a:ext uri="{FF2B5EF4-FFF2-40B4-BE49-F238E27FC236}">
                  <a16:creationId xmlns:a16="http://schemas.microsoft.com/office/drawing/2014/main" id="{4F094BC5-1919-71BA-82D8-65A280C71BFB}"/>
                </a:ext>
              </a:extLst>
            </p:cNvPr>
            <p:cNvSpPr/>
            <p:nvPr/>
          </p:nvSpPr>
          <p:spPr>
            <a:xfrm>
              <a:off x="4972530" y="820996"/>
              <a:ext cx="572581" cy="572581"/>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9" name="Graphic 18" descr="Chess pieces with solid fill">
              <a:extLst>
                <a:ext uri="{FF2B5EF4-FFF2-40B4-BE49-F238E27FC236}">
                  <a16:creationId xmlns:a16="http://schemas.microsoft.com/office/drawing/2014/main" id="{062098EA-671F-D2A9-08AB-1A72768BEF64}"/>
                </a:ext>
              </a:extLst>
            </p:cNvPr>
            <p:cNvPicPr>
              <a:picLocks noChangeAspect="1"/>
            </p:cNvPicPr>
            <p:nvPr/>
          </p:nvPicPr>
          <p:blipFill>
            <a:blip r:embed="rId8" cstate="screen">
              <a:extLst>
                <a:ext uri="{28A0092B-C50C-407E-A947-70E740481C1C}">
                  <a14:useLocalDpi xmlns:a14="http://schemas.microsoft.com/office/drawing/2010/main"/>
                </a:ext>
                <a:ext uri="{96DAC541-7B7A-43D3-8B79-37D633B846F1}">
                  <asvg:svgBlip xmlns:asvg="http://schemas.microsoft.com/office/drawing/2016/SVG/main" r:embed="rId9"/>
                </a:ext>
              </a:extLst>
            </a:blip>
            <a:stretch>
              <a:fillRect/>
            </a:stretch>
          </p:blipFill>
          <p:spPr>
            <a:xfrm>
              <a:off x="5030220" y="874227"/>
              <a:ext cx="457200" cy="457200"/>
            </a:xfrm>
            <a:prstGeom prst="rect">
              <a:avLst/>
            </a:prstGeom>
          </p:spPr>
        </p:pic>
      </p:grpSp>
    </p:spTree>
    <p:extLst>
      <p:ext uri="{BB962C8B-B14F-4D97-AF65-F5344CB8AC3E}">
        <p14:creationId xmlns:p14="http://schemas.microsoft.com/office/powerpoint/2010/main" val="5247220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20"/>
                                        </p:tgtEl>
                                        <p:attrNameLst>
                                          <p:attrName>style.visibility</p:attrName>
                                        </p:attrNameLst>
                                      </p:cBhvr>
                                      <p:to>
                                        <p:strVal val="visible"/>
                                      </p:to>
                                    </p:set>
                                    <p:anim calcmode="lin" valueType="num">
                                      <p:cBhvr additive="base">
                                        <p:cTn id="7" dur="500" fill="hold"/>
                                        <p:tgtEl>
                                          <p:spTgt spid="20"/>
                                        </p:tgtEl>
                                        <p:attrNameLst>
                                          <p:attrName>ppt_x</p:attrName>
                                        </p:attrNameLst>
                                      </p:cBhvr>
                                      <p:tavLst>
                                        <p:tav tm="0">
                                          <p:val>
                                            <p:strVal val="#ppt_x"/>
                                          </p:val>
                                        </p:tav>
                                        <p:tav tm="100000">
                                          <p:val>
                                            <p:strVal val="#ppt_x"/>
                                          </p:val>
                                        </p:tav>
                                      </p:tavLst>
                                    </p:anim>
                                    <p:anim calcmode="lin" valueType="num">
                                      <p:cBhvr additive="base">
                                        <p:cTn id="8" dur="500" fill="hold"/>
                                        <p:tgtEl>
                                          <p:spTgt spid="20"/>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21"/>
                                        </p:tgtEl>
                                        <p:attrNameLst>
                                          <p:attrName>style.visibility</p:attrName>
                                        </p:attrNameLst>
                                      </p:cBhvr>
                                      <p:to>
                                        <p:strVal val="visible"/>
                                      </p:to>
                                    </p:set>
                                    <p:anim calcmode="lin" valueType="num">
                                      <p:cBhvr additive="base">
                                        <p:cTn id="11" dur="500" fill="hold"/>
                                        <p:tgtEl>
                                          <p:spTgt spid="21"/>
                                        </p:tgtEl>
                                        <p:attrNameLst>
                                          <p:attrName>ppt_x</p:attrName>
                                        </p:attrNameLst>
                                      </p:cBhvr>
                                      <p:tavLst>
                                        <p:tav tm="0">
                                          <p:val>
                                            <p:strVal val="#ppt_x"/>
                                          </p:val>
                                        </p:tav>
                                        <p:tav tm="100000">
                                          <p:val>
                                            <p:strVal val="#ppt_x"/>
                                          </p:val>
                                        </p:tav>
                                      </p:tavLst>
                                    </p:anim>
                                    <p:anim calcmode="lin" valueType="num">
                                      <p:cBhvr additive="base">
                                        <p:cTn id="12" dur="500" fill="hold"/>
                                        <p:tgtEl>
                                          <p:spTgt spid="21"/>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16"/>
                                        </p:tgtEl>
                                        <p:attrNameLst>
                                          <p:attrName>style.visibility</p:attrName>
                                        </p:attrNameLst>
                                      </p:cBhvr>
                                      <p:to>
                                        <p:strVal val="visible"/>
                                      </p:to>
                                    </p:set>
                                    <p:anim calcmode="lin" valueType="num">
                                      <p:cBhvr additive="base">
                                        <p:cTn id="15" dur="500" fill="hold"/>
                                        <p:tgtEl>
                                          <p:spTgt spid="16"/>
                                        </p:tgtEl>
                                        <p:attrNameLst>
                                          <p:attrName>ppt_x</p:attrName>
                                        </p:attrNameLst>
                                      </p:cBhvr>
                                      <p:tavLst>
                                        <p:tav tm="0">
                                          <p:val>
                                            <p:strVal val="#ppt_x"/>
                                          </p:val>
                                        </p:tav>
                                        <p:tav tm="100000">
                                          <p:val>
                                            <p:strVal val="#ppt_x"/>
                                          </p:val>
                                        </p:tav>
                                      </p:tavLst>
                                    </p:anim>
                                    <p:anim calcmode="lin" valueType="num">
                                      <p:cBhvr additive="base">
                                        <p:cTn id="16" dur="500" fill="hold"/>
                                        <p:tgtEl>
                                          <p:spTgt spid="16"/>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15"/>
                                        </p:tgtEl>
                                        <p:attrNameLst>
                                          <p:attrName>style.visibility</p:attrName>
                                        </p:attrNameLst>
                                      </p:cBhvr>
                                      <p:to>
                                        <p:strVal val="visible"/>
                                      </p:to>
                                    </p:set>
                                    <p:anim calcmode="lin" valueType="num">
                                      <p:cBhvr additive="base">
                                        <p:cTn id="19" dur="500" fill="hold"/>
                                        <p:tgtEl>
                                          <p:spTgt spid="15"/>
                                        </p:tgtEl>
                                        <p:attrNameLst>
                                          <p:attrName>ppt_x</p:attrName>
                                        </p:attrNameLst>
                                      </p:cBhvr>
                                      <p:tavLst>
                                        <p:tav tm="0">
                                          <p:val>
                                            <p:strVal val="#ppt_x"/>
                                          </p:val>
                                        </p:tav>
                                        <p:tav tm="100000">
                                          <p:val>
                                            <p:strVal val="#ppt_x"/>
                                          </p:val>
                                        </p:tav>
                                      </p:tavLst>
                                    </p:anim>
                                    <p:anim calcmode="lin" valueType="num">
                                      <p:cBhvr additive="base">
                                        <p:cTn id="20" dur="500" fill="hold"/>
                                        <p:tgtEl>
                                          <p:spTgt spid="15"/>
                                        </p:tgtEl>
                                        <p:attrNameLst>
                                          <p:attrName>ppt_y</p:attrName>
                                        </p:attrNameLst>
                                      </p:cBhvr>
                                      <p:tavLst>
                                        <p:tav tm="0">
                                          <p:val>
                                            <p:strVal val="1+#ppt_h/2"/>
                                          </p:val>
                                        </p:tav>
                                        <p:tav tm="100000">
                                          <p:val>
                                            <p:strVal val="#ppt_y"/>
                                          </p:val>
                                        </p:tav>
                                      </p:tavLst>
                                    </p:anim>
                                  </p:childTnLst>
                                </p:cTn>
                              </p:par>
                              <p:par>
                                <p:cTn id="21" presetID="22" presetClass="entr" presetSubtype="8" fill="hold" grpId="0" nodeType="withEffect">
                                  <p:stCondLst>
                                    <p:cond delay="250"/>
                                  </p:stCondLst>
                                  <p:childTnLst>
                                    <p:set>
                                      <p:cBhvr>
                                        <p:cTn id="22" dur="1" fill="hold">
                                          <p:stCondLst>
                                            <p:cond delay="0"/>
                                          </p:stCondLst>
                                        </p:cTn>
                                        <p:tgtEl>
                                          <p:spTgt spid="3"/>
                                        </p:tgtEl>
                                        <p:attrNameLst>
                                          <p:attrName>style.visibility</p:attrName>
                                        </p:attrNameLst>
                                      </p:cBhvr>
                                      <p:to>
                                        <p:strVal val="visible"/>
                                      </p:to>
                                    </p:set>
                                    <p:animEffect transition="in" filter="wipe(left)">
                                      <p:cBhvr>
                                        <p:cTn id="23"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6015B4-1782-4ECF-A52D-59DDDA74F56D}"/>
              </a:ext>
            </a:extLst>
          </p:cNvPr>
          <p:cNvSpPr>
            <a:spLocks noGrp="1"/>
          </p:cNvSpPr>
          <p:nvPr>
            <p:ph type="title"/>
          </p:nvPr>
        </p:nvSpPr>
        <p:spPr>
          <a:xfrm>
            <a:off x="4560058" y="512883"/>
            <a:ext cx="3071884" cy="1325563"/>
          </a:xfrm>
          <a:solidFill>
            <a:srgbClr val="FFFFFF"/>
          </a:solidFill>
          <a:ln>
            <a:noFill/>
          </a:ln>
        </p:spPr>
        <p:txBody>
          <a:bodyPr>
            <a:normAutofit/>
          </a:bodyPr>
          <a:lstStyle/>
          <a:p>
            <a:pPr algn="ctr"/>
            <a:r>
              <a:rPr lang="en-US" sz="4000" b="1">
                <a:solidFill>
                  <a:schemeClr val="accent1"/>
                </a:solidFill>
              </a:rPr>
              <a:t>Presenters</a:t>
            </a:r>
            <a:endParaRPr lang="en-US" sz="3600" b="1">
              <a:solidFill>
                <a:schemeClr val="accent1"/>
              </a:solidFill>
            </a:endParaRPr>
          </a:p>
        </p:txBody>
      </p:sp>
      <p:cxnSp>
        <p:nvCxnSpPr>
          <p:cNvPr id="6" name="Straight Connector 5">
            <a:extLst>
              <a:ext uri="{FF2B5EF4-FFF2-40B4-BE49-F238E27FC236}">
                <a16:creationId xmlns:a16="http://schemas.microsoft.com/office/drawing/2014/main" id="{3047E23E-70FD-0803-6443-A712BE5999C4}"/>
              </a:ext>
            </a:extLst>
          </p:cNvPr>
          <p:cNvCxnSpPr>
            <a:cxnSpLocks/>
          </p:cNvCxnSpPr>
          <p:nvPr/>
        </p:nvCxnSpPr>
        <p:spPr>
          <a:xfrm>
            <a:off x="5744002" y="1689956"/>
            <a:ext cx="703997"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5" name="Content Placeholder 2">
            <a:extLst>
              <a:ext uri="{FF2B5EF4-FFF2-40B4-BE49-F238E27FC236}">
                <a16:creationId xmlns:a16="http://schemas.microsoft.com/office/drawing/2014/main" id="{78A3171D-A83A-85BD-B628-D2A1AD8B1201}"/>
              </a:ext>
            </a:extLst>
          </p:cNvPr>
          <p:cNvSpPr txBox="1">
            <a:spLocks/>
          </p:cNvSpPr>
          <p:nvPr/>
        </p:nvSpPr>
        <p:spPr>
          <a:xfrm>
            <a:off x="2544739" y="2867030"/>
            <a:ext cx="7102522" cy="1673846"/>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00000"/>
              </a:lnSpc>
              <a:buNone/>
            </a:pPr>
            <a:r>
              <a:rPr lang="en-US" sz="4800" b="1" dirty="0">
                <a:solidFill>
                  <a:schemeClr val="accent2"/>
                </a:solidFill>
              </a:rPr>
              <a:t>David Dean</a:t>
            </a:r>
            <a:br>
              <a:rPr lang="en-US" sz="4800" b="1" dirty="0">
                <a:solidFill>
                  <a:schemeClr val="accent2"/>
                </a:solidFill>
              </a:rPr>
            </a:br>
            <a:r>
              <a:rPr lang="en-US" dirty="0">
                <a:solidFill>
                  <a:schemeClr val="accent5"/>
                </a:solidFill>
              </a:rPr>
              <a:t>President &amp; CEO, </a:t>
            </a:r>
            <a:r>
              <a:rPr lang="en-US" i="1" dirty="0">
                <a:solidFill>
                  <a:schemeClr val="accent5"/>
                </a:solidFill>
              </a:rPr>
              <a:t>ACS </a:t>
            </a:r>
            <a:r>
              <a:rPr lang="en-US" i="1" dirty="0" err="1">
                <a:solidFill>
                  <a:schemeClr val="accent5"/>
                </a:solidFill>
              </a:rPr>
              <a:t>MediHealth</a:t>
            </a:r>
            <a:endParaRPr lang="en-US" i="1" dirty="0">
              <a:solidFill>
                <a:schemeClr val="accent5"/>
              </a:solidFill>
            </a:endParaRPr>
          </a:p>
        </p:txBody>
      </p:sp>
    </p:spTree>
    <p:extLst>
      <p:ext uri="{BB962C8B-B14F-4D97-AF65-F5344CB8AC3E}">
        <p14:creationId xmlns:p14="http://schemas.microsoft.com/office/powerpoint/2010/main" val="35135555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accel="50000" fill="hold" grpId="0" nodeType="afterEffect" p14:presetBounceEnd="50000">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14:bounceEnd="50000">
                                          <p:cBhvr additive="base">
                                            <p:cTn id="7" dur="1000" fill="hold"/>
                                            <p:tgtEl>
                                              <p:spTgt spid="5">
                                                <p:txEl>
                                                  <p:pRg st="0" end="0"/>
                                                </p:txEl>
                                              </p:spTgt>
                                            </p:tgtEl>
                                            <p:attrNameLst>
                                              <p:attrName>ppt_x</p:attrName>
                                            </p:attrNameLst>
                                          </p:cBhvr>
                                          <p:tavLst>
                                            <p:tav tm="0">
                                              <p:val>
                                                <p:strVal val="#ppt_x"/>
                                              </p:val>
                                            </p:tav>
                                            <p:tav tm="100000">
                                              <p:val>
                                                <p:strVal val="#ppt_x"/>
                                              </p:val>
                                            </p:tav>
                                          </p:tavLst>
                                        </p:anim>
                                        <p:anim calcmode="lin" valueType="num" p14:bounceEnd="50000">
                                          <p:cBhvr additive="base">
                                            <p:cTn id="8" dur="10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uiExpand="1" build="p"/>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accel="50000"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1000" fill="hold"/>
                                            <p:tgtEl>
                                              <p:spTgt spid="3">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accel="50000" fill="hold" grpId="0"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additive="base">
                                            <p:cTn id="11"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2" dur="10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accel="50000" fill="hold" grpId="0" nodeType="afterEffect">
                                      <p:stCondLst>
                                        <p:cond delay="0"/>
                                      </p:stCondLst>
                                      <p:childTnLst>
                                        <p:set>
                                          <p:cBhvr>
                                            <p:cTn id="15" dur="1" fill="hold">
                                              <p:stCondLst>
                                                <p:cond delay="0"/>
                                              </p:stCondLst>
                                            </p:cTn>
                                            <p:tgtEl>
                                              <p:spTgt spid="5">
                                                <p:txEl>
                                                  <p:pRg st="0" end="0"/>
                                                </p:txEl>
                                              </p:spTgt>
                                            </p:tgtEl>
                                            <p:attrNameLst>
                                              <p:attrName>style.visibility</p:attrName>
                                            </p:attrNameLst>
                                          </p:cBhvr>
                                          <p:to>
                                            <p:strVal val="visible"/>
                                          </p:to>
                                        </p:set>
                                        <p:anim calcmode="lin" valueType="num">
                                          <p:cBhvr additive="base">
                                            <p:cTn id="16"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17" dur="10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5" grpId="0" uiExpand="1" build="p"/>
        </p:bldLst>
      </p:timing>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838200" y="365125"/>
            <a:ext cx="5826838" cy="1325563"/>
          </a:xfrm>
        </p:spPr>
        <p:txBody>
          <a:bodyPr/>
          <a:lstStyle/>
          <a:p>
            <a:r>
              <a:rPr lang="en-US" sz="4000" b="1">
                <a:solidFill>
                  <a:schemeClr val="tx2"/>
                </a:solidFill>
              </a:rPr>
              <a:t>Security vs. Convenience</a:t>
            </a:r>
            <a:br>
              <a:rPr lang="en-US" b="1">
                <a:solidFill>
                  <a:schemeClr val="tx2"/>
                </a:solidFill>
              </a:rPr>
            </a:br>
            <a:r>
              <a:rPr lang="en-US" sz="2400" spc="300">
                <a:solidFill>
                  <a:schemeClr val="tx2"/>
                </a:solidFill>
              </a:rPr>
              <a:t>FOR CLINICAL STAFF</a:t>
            </a:r>
            <a:endParaRPr lang="en-US" spc="300">
              <a:solidFill>
                <a:schemeClr val="tx2"/>
              </a:solidFill>
            </a:endParaRPr>
          </a:p>
        </p:txBody>
      </p:sp>
      <p:sp>
        <p:nvSpPr>
          <p:cNvPr id="52" name="Content Placeholder 2"/>
          <p:cNvSpPr>
            <a:spLocks noGrp="1"/>
          </p:cNvSpPr>
          <p:nvPr>
            <p:ph type="subTitle" idx="4294967295"/>
          </p:nvPr>
        </p:nvSpPr>
        <p:spPr>
          <a:xfrm>
            <a:off x="809683" y="2101332"/>
            <a:ext cx="5267636" cy="3692833"/>
          </a:xfrm>
          <a:prstGeom prst="rect">
            <a:avLst/>
          </a:prstGeom>
        </p:spPr>
        <p:txBody>
          <a:bodyPr>
            <a:noAutofit/>
          </a:bodyPr>
          <a:lstStyle/>
          <a:p>
            <a:pPr>
              <a:spcBef>
                <a:spcPts val="3200"/>
              </a:spcBef>
              <a:buClr>
                <a:schemeClr val="accent1"/>
              </a:buClr>
              <a:buFont typeface="Wingdings" pitchFamily="2" charset="2"/>
              <a:buChar char="§"/>
            </a:pPr>
            <a:r>
              <a:rPr lang="en-US" sz="2400" b="1">
                <a:solidFill>
                  <a:schemeClr val="accent5"/>
                </a:solidFill>
              </a:rPr>
              <a:t>Shared mobile devices can be used to access PHI</a:t>
            </a:r>
            <a:r>
              <a:rPr lang="en-US" sz="2400">
                <a:solidFill>
                  <a:schemeClr val="accent5"/>
                </a:solidFill>
              </a:rPr>
              <a:t>, so they require security measures to be put in place </a:t>
            </a:r>
          </a:p>
          <a:p>
            <a:pPr>
              <a:spcBef>
                <a:spcPts val="3200"/>
              </a:spcBef>
              <a:buClr>
                <a:schemeClr val="accent1"/>
              </a:buClr>
              <a:buFont typeface="Wingdings" pitchFamily="2" charset="2"/>
              <a:buChar char="§"/>
            </a:pPr>
            <a:r>
              <a:rPr lang="en-US" sz="2400">
                <a:solidFill>
                  <a:schemeClr val="accent5"/>
                </a:solidFill>
              </a:rPr>
              <a:t>This includes </a:t>
            </a:r>
            <a:r>
              <a:rPr lang="en-US" sz="2400" b="1">
                <a:solidFill>
                  <a:schemeClr val="accent5"/>
                </a:solidFill>
              </a:rPr>
              <a:t>enforcing users to authenticate to unlock the device</a:t>
            </a:r>
            <a:r>
              <a:rPr lang="en-US" sz="2400">
                <a:solidFill>
                  <a:schemeClr val="accent5"/>
                </a:solidFill>
              </a:rPr>
              <a:t>, </a:t>
            </a:r>
            <a:br>
              <a:rPr lang="en-US" sz="2400">
                <a:solidFill>
                  <a:schemeClr val="accent5"/>
                </a:solidFill>
              </a:rPr>
            </a:br>
            <a:r>
              <a:rPr lang="en-US" sz="2400">
                <a:solidFill>
                  <a:schemeClr val="accent5"/>
                </a:solidFill>
              </a:rPr>
              <a:t>and then to access each application</a:t>
            </a:r>
          </a:p>
          <a:p>
            <a:pPr>
              <a:spcBef>
                <a:spcPts val="3200"/>
              </a:spcBef>
              <a:buClr>
                <a:schemeClr val="accent1"/>
              </a:buClr>
              <a:buFont typeface="Wingdings" pitchFamily="2" charset="2"/>
              <a:buChar char="§"/>
            </a:pPr>
            <a:r>
              <a:rPr lang="en-US" sz="2400">
                <a:solidFill>
                  <a:schemeClr val="accent5"/>
                </a:solidFill>
              </a:rPr>
              <a:t>Often this </a:t>
            </a:r>
            <a:r>
              <a:rPr lang="en-US" sz="2400" b="1">
                <a:solidFill>
                  <a:schemeClr val="accent5"/>
                </a:solidFill>
              </a:rPr>
              <a:t>authentication is a unique</a:t>
            </a:r>
            <a:r>
              <a:rPr lang="en-US" sz="2400">
                <a:solidFill>
                  <a:schemeClr val="accent5"/>
                </a:solidFill>
              </a:rPr>
              <a:t>, manually entered username and password…</a:t>
            </a:r>
          </a:p>
          <a:p>
            <a:pPr>
              <a:lnSpc>
                <a:spcPct val="100000"/>
              </a:lnSpc>
              <a:buClr>
                <a:schemeClr val="accent2"/>
              </a:buClr>
              <a:buFont typeface="Wingdings" pitchFamily="2" charset="2"/>
              <a:buChar char="§"/>
            </a:pPr>
            <a:endParaRPr lang="en-US" sz="2400">
              <a:solidFill>
                <a:schemeClr val="accent5"/>
              </a:solidFill>
            </a:endParaRPr>
          </a:p>
        </p:txBody>
      </p:sp>
      <p:grpSp>
        <p:nvGrpSpPr>
          <p:cNvPr id="13" name="Group 12">
            <a:extLst>
              <a:ext uri="{FF2B5EF4-FFF2-40B4-BE49-F238E27FC236}">
                <a16:creationId xmlns:a16="http://schemas.microsoft.com/office/drawing/2014/main" id="{FF33D926-EC83-2382-E1C9-90285270394B}"/>
              </a:ext>
            </a:extLst>
          </p:cNvPr>
          <p:cNvGrpSpPr/>
          <p:nvPr/>
        </p:nvGrpSpPr>
        <p:grpSpPr>
          <a:xfrm>
            <a:off x="6031835" y="1613372"/>
            <a:ext cx="5658486" cy="4668751"/>
            <a:chOff x="6031835" y="1613372"/>
            <a:chExt cx="5658486" cy="4668751"/>
          </a:xfrm>
        </p:grpSpPr>
        <p:grpSp>
          <p:nvGrpSpPr>
            <p:cNvPr id="18" name="Group 17">
              <a:extLst>
                <a:ext uri="{FF2B5EF4-FFF2-40B4-BE49-F238E27FC236}">
                  <a16:creationId xmlns:a16="http://schemas.microsoft.com/office/drawing/2014/main" id="{EC10F97E-FB5A-A4E4-5B09-B7584D288626}"/>
                </a:ext>
              </a:extLst>
            </p:cNvPr>
            <p:cNvGrpSpPr/>
            <p:nvPr/>
          </p:nvGrpSpPr>
          <p:grpSpPr>
            <a:xfrm>
              <a:off x="6031835" y="1613372"/>
              <a:ext cx="5658486" cy="4668751"/>
              <a:chOff x="5342395" y="916258"/>
              <a:chExt cx="6411695" cy="5290215"/>
            </a:xfrm>
          </p:grpSpPr>
          <p:cxnSp>
            <p:nvCxnSpPr>
              <p:cNvPr id="7" name="Straight Connector 6">
                <a:extLst>
                  <a:ext uri="{FF2B5EF4-FFF2-40B4-BE49-F238E27FC236}">
                    <a16:creationId xmlns:a16="http://schemas.microsoft.com/office/drawing/2014/main" id="{5514406B-A414-424E-B047-D996D9AA0A18}"/>
                  </a:ext>
                </a:extLst>
              </p:cNvPr>
              <p:cNvCxnSpPr>
                <a:cxnSpLocks/>
              </p:cNvCxnSpPr>
              <p:nvPr/>
            </p:nvCxnSpPr>
            <p:spPr bwMode="auto">
              <a:xfrm flipV="1">
                <a:off x="9141025" y="1796551"/>
                <a:ext cx="0" cy="1459716"/>
              </a:xfrm>
              <a:prstGeom prst="line">
                <a:avLst/>
              </a:prstGeom>
              <a:solidFill>
                <a:schemeClr val="accent2"/>
              </a:solidFill>
              <a:ln w="12700" cap="sq" cmpd="sng" algn="ctr">
                <a:solidFill>
                  <a:schemeClr val="accent6">
                    <a:lumMod val="90000"/>
                  </a:schemeClr>
                </a:solidFill>
                <a:prstDash val="dash"/>
                <a:round/>
                <a:headEnd type="none" w="med" len="med"/>
                <a:tailEnd type="none" w="med" len="med"/>
              </a:ln>
              <a:effectLst/>
            </p:spPr>
          </p:cxnSp>
          <p:cxnSp>
            <p:nvCxnSpPr>
              <p:cNvPr id="107" name="Straight Connector 106">
                <a:extLst>
                  <a:ext uri="{FF2B5EF4-FFF2-40B4-BE49-F238E27FC236}">
                    <a16:creationId xmlns:a16="http://schemas.microsoft.com/office/drawing/2014/main" id="{9950C9CF-7136-BB4A-A860-21C80AB65BB4}"/>
                  </a:ext>
                </a:extLst>
              </p:cNvPr>
              <p:cNvCxnSpPr>
                <a:cxnSpLocks/>
              </p:cNvCxnSpPr>
              <p:nvPr/>
            </p:nvCxnSpPr>
            <p:spPr bwMode="auto">
              <a:xfrm flipV="1">
                <a:off x="9130851" y="3881614"/>
                <a:ext cx="0" cy="1474157"/>
              </a:xfrm>
              <a:prstGeom prst="line">
                <a:avLst/>
              </a:prstGeom>
              <a:solidFill>
                <a:schemeClr val="accent2"/>
              </a:solidFill>
              <a:ln w="12700" cap="sq" cmpd="sng" algn="ctr">
                <a:solidFill>
                  <a:schemeClr val="accent6">
                    <a:lumMod val="90000"/>
                  </a:schemeClr>
                </a:solidFill>
                <a:prstDash val="dash"/>
                <a:round/>
                <a:headEnd type="none" w="med" len="med"/>
                <a:tailEnd type="none" w="med" len="med"/>
              </a:ln>
              <a:effectLst/>
            </p:spPr>
          </p:cxnSp>
          <p:cxnSp>
            <p:nvCxnSpPr>
              <p:cNvPr id="108" name="Straight Connector 107">
                <a:extLst>
                  <a:ext uri="{FF2B5EF4-FFF2-40B4-BE49-F238E27FC236}">
                    <a16:creationId xmlns:a16="http://schemas.microsoft.com/office/drawing/2014/main" id="{4D21CA57-2790-0D4F-9462-45C9D1DC4AC8}"/>
                  </a:ext>
                </a:extLst>
              </p:cNvPr>
              <p:cNvCxnSpPr>
                <a:cxnSpLocks/>
              </p:cNvCxnSpPr>
              <p:nvPr/>
            </p:nvCxnSpPr>
            <p:spPr bwMode="auto">
              <a:xfrm flipH="1" flipV="1">
                <a:off x="7588942" y="2670867"/>
                <a:ext cx="3063772" cy="1594844"/>
              </a:xfrm>
              <a:prstGeom prst="line">
                <a:avLst/>
              </a:prstGeom>
              <a:solidFill>
                <a:schemeClr val="accent2"/>
              </a:solidFill>
              <a:ln w="12700" cap="sq" cmpd="sng" algn="ctr">
                <a:solidFill>
                  <a:schemeClr val="accent6">
                    <a:lumMod val="90000"/>
                  </a:schemeClr>
                </a:solidFill>
                <a:prstDash val="dash"/>
                <a:round/>
                <a:headEnd type="none" w="med" len="med"/>
                <a:tailEnd type="none" w="med" len="med"/>
              </a:ln>
              <a:effectLst/>
            </p:spPr>
          </p:cxnSp>
          <p:cxnSp>
            <p:nvCxnSpPr>
              <p:cNvPr id="109" name="Straight Connector 108">
                <a:extLst>
                  <a:ext uri="{FF2B5EF4-FFF2-40B4-BE49-F238E27FC236}">
                    <a16:creationId xmlns:a16="http://schemas.microsoft.com/office/drawing/2014/main" id="{3C6D616D-8831-D94E-884F-4758CC41D702}"/>
                  </a:ext>
                </a:extLst>
              </p:cNvPr>
              <p:cNvCxnSpPr>
                <a:cxnSpLocks/>
              </p:cNvCxnSpPr>
              <p:nvPr/>
            </p:nvCxnSpPr>
            <p:spPr bwMode="auto">
              <a:xfrm flipH="1">
                <a:off x="7615861" y="2679700"/>
                <a:ext cx="3036853" cy="1736130"/>
              </a:xfrm>
              <a:prstGeom prst="line">
                <a:avLst/>
              </a:prstGeom>
              <a:solidFill>
                <a:schemeClr val="accent2"/>
              </a:solidFill>
              <a:ln w="12700" cap="sq" cmpd="sng" algn="ctr">
                <a:solidFill>
                  <a:schemeClr val="accent6">
                    <a:lumMod val="90000"/>
                  </a:schemeClr>
                </a:solidFill>
                <a:prstDash val="dash"/>
                <a:round/>
                <a:headEnd type="none" w="med" len="med"/>
                <a:tailEnd type="none" w="med" len="med"/>
              </a:ln>
              <a:effectLst/>
            </p:spPr>
          </p:cxnSp>
          <p:pic>
            <p:nvPicPr>
              <p:cNvPr id="14" name="Picture 13"/>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8697737" y="2720124"/>
                <a:ext cx="897296" cy="1677491"/>
              </a:xfrm>
              <a:prstGeom prst="rect">
                <a:avLst/>
              </a:prstGeom>
            </p:spPr>
          </p:pic>
          <p:pic>
            <p:nvPicPr>
              <p:cNvPr id="2" name="Picture 1" descr="A close up of a sign&#10;&#10;Description generated with very high confidence"/>
              <p:cNvPicPr>
                <a:picLocks noChangeAspect="1"/>
              </p:cNvPicPr>
              <p:nvPr/>
            </p:nvPicPr>
            <p:blipFill rotWithShape="1">
              <a:blip r:embed="rId4" cstate="screen">
                <a:extLst>
                  <a:ext uri="{28A0092B-C50C-407E-A947-70E740481C1C}">
                    <a14:useLocalDpi xmlns:a14="http://schemas.microsoft.com/office/drawing/2010/main"/>
                  </a:ext>
                </a:extLst>
              </a:blip>
              <a:srcRect l="10400" t="819" r="10400" b="9251"/>
              <a:stretch/>
            </p:blipFill>
            <p:spPr>
              <a:xfrm>
                <a:off x="10786490" y="4313717"/>
                <a:ext cx="873956" cy="873956"/>
              </a:xfrm>
              <a:prstGeom prst="rect">
                <a:avLst/>
              </a:prstGeom>
            </p:spPr>
          </p:pic>
          <p:grpSp>
            <p:nvGrpSpPr>
              <p:cNvPr id="54" name="Group 246" hidden="1"/>
              <p:cNvGrpSpPr>
                <a:grpSpLocks/>
              </p:cNvGrpSpPr>
              <p:nvPr/>
            </p:nvGrpSpPr>
            <p:grpSpPr bwMode="auto">
              <a:xfrm>
                <a:off x="5342395" y="3025976"/>
                <a:ext cx="2292731" cy="970211"/>
                <a:chOff x="1989992" y="1263898"/>
                <a:chExt cx="5160963" cy="2098675"/>
              </a:xfrm>
            </p:grpSpPr>
            <p:grpSp>
              <p:nvGrpSpPr>
                <p:cNvPr id="55" name="Group 255"/>
                <p:cNvGrpSpPr>
                  <a:grpSpLocks/>
                </p:cNvGrpSpPr>
                <p:nvPr/>
              </p:nvGrpSpPr>
              <p:grpSpPr bwMode="auto">
                <a:xfrm>
                  <a:off x="1989992" y="1263898"/>
                  <a:ext cx="5160963" cy="2098675"/>
                  <a:chOff x="2457687" y="1085915"/>
                  <a:chExt cx="5161192" cy="2098868"/>
                </a:xfrm>
              </p:grpSpPr>
              <p:sp>
                <p:nvSpPr>
                  <p:cNvPr id="67" name="Rounded Rectangle 66"/>
                  <p:cNvSpPr/>
                  <p:nvPr/>
                </p:nvSpPr>
                <p:spPr bwMode="auto">
                  <a:xfrm>
                    <a:off x="2457687" y="1085915"/>
                    <a:ext cx="5161192" cy="2098868"/>
                  </a:xfrm>
                  <a:prstGeom prst="roundRect">
                    <a:avLst>
                      <a:gd name="adj" fmla="val 0"/>
                    </a:avLst>
                  </a:prstGeom>
                  <a:solidFill>
                    <a:schemeClr val="bg1">
                      <a:lumMod val="95000"/>
                    </a:schemeClr>
                  </a:solidFill>
                  <a:ln w="9525">
                    <a:noFill/>
                    <a:miter lim="800000"/>
                    <a:headEnd/>
                    <a:tailEnd/>
                  </a:ln>
                  <a:effectLst/>
                </p:spPr>
                <p:txBody>
                  <a:bodyPr wrap="none"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srgbClr val="E7E6E6"/>
                      </a:solidFill>
                      <a:effectLst/>
                      <a:uLnTx/>
                      <a:uFillTx/>
                      <a:latin typeface="Corbel" panose="020B0503020204020204"/>
                      <a:ea typeface="+mn-ea"/>
                      <a:cs typeface="ＭＳ Ｐゴシック" charset="0"/>
                    </a:endParaRPr>
                  </a:p>
                </p:txBody>
              </p:sp>
              <p:grpSp>
                <p:nvGrpSpPr>
                  <p:cNvPr id="68" name="Group 10"/>
                  <p:cNvGrpSpPr>
                    <a:grpSpLocks/>
                  </p:cNvGrpSpPr>
                  <p:nvPr/>
                </p:nvGrpSpPr>
                <p:grpSpPr bwMode="auto">
                  <a:xfrm>
                    <a:off x="2796860" y="1382751"/>
                    <a:ext cx="4460786" cy="1490780"/>
                    <a:chOff x="2154330" y="953990"/>
                    <a:chExt cx="5464298" cy="1826149"/>
                  </a:xfrm>
                </p:grpSpPr>
                <p:sp>
                  <p:nvSpPr>
                    <p:cNvPr id="69" name="Rounded Rectangle 68"/>
                    <p:cNvSpPr/>
                    <p:nvPr/>
                  </p:nvSpPr>
                  <p:spPr bwMode="auto">
                    <a:xfrm>
                      <a:off x="2677455" y="1101038"/>
                      <a:ext cx="4941028" cy="617497"/>
                    </a:xfrm>
                    <a:prstGeom prst="roundRect">
                      <a:avLst/>
                    </a:prstGeom>
                    <a:solidFill>
                      <a:schemeClr val="bg1"/>
                    </a:solidFill>
                    <a:ln w="38100">
                      <a:solidFill>
                        <a:schemeClr val="bg1">
                          <a:lumMod val="65000"/>
                        </a:schemeClr>
                      </a:solidFill>
                      <a:miter lim="800000"/>
                      <a:headEnd/>
                      <a:tailEnd/>
                    </a:ln>
                    <a:effectLst/>
                  </p:spPr>
                  <p:txBody>
                    <a:bodyPr wrap="none"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srgbClr val="E7E6E6"/>
                        </a:solidFill>
                        <a:effectLst/>
                        <a:uLnTx/>
                        <a:uFillTx/>
                        <a:latin typeface="Corbel" panose="020B0503020204020204"/>
                        <a:ea typeface="+mn-ea"/>
                        <a:cs typeface="ＭＳ Ｐゴシック" charset="0"/>
                      </a:endParaRPr>
                    </a:p>
                  </p:txBody>
                </p:sp>
                <p:sp>
                  <p:nvSpPr>
                    <p:cNvPr id="70" name="Rounded Rectangle 69"/>
                    <p:cNvSpPr/>
                    <p:nvPr/>
                  </p:nvSpPr>
                  <p:spPr bwMode="auto">
                    <a:xfrm>
                      <a:off x="2677455" y="2035705"/>
                      <a:ext cx="4941028" cy="620303"/>
                    </a:xfrm>
                    <a:prstGeom prst="roundRect">
                      <a:avLst/>
                    </a:prstGeom>
                    <a:solidFill>
                      <a:schemeClr val="bg1"/>
                    </a:solidFill>
                    <a:ln w="38100">
                      <a:solidFill>
                        <a:schemeClr val="bg1">
                          <a:lumMod val="65000"/>
                        </a:schemeClr>
                      </a:solidFill>
                      <a:miter lim="800000"/>
                      <a:headEnd/>
                      <a:tailEnd/>
                    </a:ln>
                    <a:effectLst/>
                  </p:spPr>
                  <p:txBody>
                    <a:bodyPr wrap="none"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srgbClr val="E7E6E6"/>
                        </a:solidFill>
                        <a:effectLst/>
                        <a:uLnTx/>
                        <a:uFillTx/>
                        <a:latin typeface="Corbel" panose="020B0503020204020204"/>
                        <a:ea typeface="+mn-ea"/>
                        <a:cs typeface="ＭＳ Ｐゴシック" charset="0"/>
                      </a:endParaRPr>
                    </a:p>
                  </p:txBody>
                </p:sp>
                <p:grpSp>
                  <p:nvGrpSpPr>
                    <p:cNvPr id="71" name="Group 6"/>
                    <p:cNvGrpSpPr>
                      <a:grpSpLocks/>
                    </p:cNvGrpSpPr>
                    <p:nvPr/>
                  </p:nvGrpSpPr>
                  <p:grpSpPr bwMode="auto">
                    <a:xfrm>
                      <a:off x="2156777" y="1922520"/>
                      <a:ext cx="857623" cy="857619"/>
                      <a:chOff x="2322845" y="-1291438"/>
                      <a:chExt cx="857623" cy="857619"/>
                    </a:xfrm>
                  </p:grpSpPr>
                  <p:grpSp>
                    <p:nvGrpSpPr>
                      <p:cNvPr id="80" name="Group 288"/>
                      <p:cNvGrpSpPr>
                        <a:grpSpLocks/>
                      </p:cNvGrpSpPr>
                      <p:nvPr/>
                    </p:nvGrpSpPr>
                    <p:grpSpPr bwMode="auto">
                      <a:xfrm>
                        <a:off x="2322845" y="-1291438"/>
                        <a:ext cx="857623" cy="857619"/>
                        <a:chOff x="4189727" y="3295598"/>
                        <a:chExt cx="774818" cy="774814"/>
                      </a:xfrm>
                    </p:grpSpPr>
                    <p:sp>
                      <p:nvSpPr>
                        <p:cNvPr id="84" name="Oval 83"/>
                        <p:cNvSpPr/>
                        <p:nvPr/>
                      </p:nvSpPr>
                      <p:spPr>
                        <a:xfrm>
                          <a:off x="4190909" y="3296422"/>
                          <a:ext cx="773583" cy="773420"/>
                        </a:xfrm>
                        <a:prstGeom prst="ellipse">
                          <a:avLst/>
                        </a:prstGeom>
                        <a:solidFill>
                          <a:schemeClr val="bg1">
                            <a:lumMod val="85000"/>
                          </a:schemeClr>
                        </a:solidFill>
                        <a:ln w="25400" cmpd="sng">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srgbClr val="FFFFFF"/>
                              </a:solidFill>
                              <a:effectLst/>
                              <a:uLnTx/>
                              <a:uFillTx/>
                              <a:latin typeface="Corbel" panose="020B0503020204020204"/>
                              <a:ea typeface="+mn-ea"/>
                              <a:cs typeface="+mn-cs"/>
                            </a:rPr>
                            <a:t>  </a:t>
                          </a:r>
                        </a:p>
                      </p:txBody>
                    </p:sp>
                    <p:sp>
                      <p:nvSpPr>
                        <p:cNvPr id="85" name="Oval 84"/>
                        <p:cNvSpPr/>
                        <p:nvPr/>
                      </p:nvSpPr>
                      <p:spPr>
                        <a:xfrm>
                          <a:off x="4254317" y="3359817"/>
                          <a:ext cx="644230" cy="64409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a:ln>
                              <a:noFill/>
                            </a:ln>
                            <a:solidFill>
                              <a:srgbClr val="FFFFFF"/>
                            </a:solidFill>
                            <a:effectLst/>
                            <a:uLnTx/>
                            <a:uFillTx/>
                            <a:latin typeface="Corbel" panose="020B0503020204020204"/>
                            <a:ea typeface="+mn-ea"/>
                            <a:cs typeface="+mn-cs"/>
                          </a:endParaRPr>
                        </a:p>
                      </p:txBody>
                    </p:sp>
                  </p:grpSp>
                  <p:grpSp>
                    <p:nvGrpSpPr>
                      <p:cNvPr id="81" name="Group 80"/>
                      <p:cNvGrpSpPr/>
                      <p:nvPr/>
                    </p:nvGrpSpPr>
                    <p:grpSpPr>
                      <a:xfrm>
                        <a:off x="2624726" y="-1113240"/>
                        <a:ext cx="281734" cy="464589"/>
                        <a:chOff x="4152900" y="2716213"/>
                        <a:chExt cx="330200" cy="544513"/>
                      </a:xfrm>
                      <a:solidFill>
                        <a:schemeClr val="accent1"/>
                      </a:solidFill>
                    </p:grpSpPr>
                    <p:sp>
                      <p:nvSpPr>
                        <p:cNvPr id="82" name="Freeform 7"/>
                        <p:cNvSpPr>
                          <a:spLocks noEditPoints="1"/>
                        </p:cNvSpPr>
                        <p:nvPr/>
                      </p:nvSpPr>
                      <p:spPr bwMode="auto">
                        <a:xfrm>
                          <a:off x="4152900" y="2935288"/>
                          <a:ext cx="330200" cy="325438"/>
                        </a:xfrm>
                        <a:custGeom>
                          <a:avLst/>
                          <a:gdLst>
                            <a:gd name="T0" fmla="*/ 79 w 87"/>
                            <a:gd name="T1" fmla="*/ 0 h 86"/>
                            <a:gd name="T2" fmla="*/ 8 w 87"/>
                            <a:gd name="T3" fmla="*/ 0 h 86"/>
                            <a:gd name="T4" fmla="*/ 0 w 87"/>
                            <a:gd name="T5" fmla="*/ 8 h 86"/>
                            <a:gd name="T6" fmla="*/ 0 w 87"/>
                            <a:gd name="T7" fmla="*/ 78 h 86"/>
                            <a:gd name="T8" fmla="*/ 8 w 87"/>
                            <a:gd name="T9" fmla="*/ 86 h 86"/>
                            <a:gd name="T10" fmla="*/ 79 w 87"/>
                            <a:gd name="T11" fmla="*/ 86 h 86"/>
                            <a:gd name="T12" fmla="*/ 87 w 87"/>
                            <a:gd name="T13" fmla="*/ 78 h 86"/>
                            <a:gd name="T14" fmla="*/ 87 w 87"/>
                            <a:gd name="T15" fmla="*/ 8 h 86"/>
                            <a:gd name="T16" fmla="*/ 79 w 87"/>
                            <a:gd name="T17" fmla="*/ 0 h 86"/>
                            <a:gd name="T18" fmla="*/ 33 w 87"/>
                            <a:gd name="T19" fmla="*/ 66 h 86"/>
                            <a:gd name="T20" fmla="*/ 39 w 87"/>
                            <a:gd name="T21" fmla="*/ 43 h 86"/>
                            <a:gd name="T22" fmla="*/ 35 w 87"/>
                            <a:gd name="T23" fmla="*/ 35 h 86"/>
                            <a:gd name="T24" fmla="*/ 35 w 87"/>
                            <a:gd name="T25" fmla="*/ 33 h 86"/>
                            <a:gd name="T26" fmla="*/ 43 w 87"/>
                            <a:gd name="T27" fmla="*/ 26 h 86"/>
                            <a:gd name="T28" fmla="*/ 52 w 87"/>
                            <a:gd name="T29" fmla="*/ 33 h 86"/>
                            <a:gd name="T30" fmla="*/ 52 w 87"/>
                            <a:gd name="T31" fmla="*/ 35 h 86"/>
                            <a:gd name="T32" fmla="*/ 48 w 87"/>
                            <a:gd name="T33" fmla="*/ 43 h 86"/>
                            <a:gd name="T34" fmla="*/ 54 w 87"/>
                            <a:gd name="T35" fmla="*/ 66 h 86"/>
                            <a:gd name="T36" fmla="*/ 33 w 87"/>
                            <a:gd name="T37" fmla="*/ 66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87" h="86">
                              <a:moveTo>
                                <a:pt x="79" y="0"/>
                              </a:moveTo>
                              <a:cubicBezTo>
                                <a:pt x="8" y="0"/>
                                <a:pt x="8" y="0"/>
                                <a:pt x="8" y="0"/>
                              </a:cubicBezTo>
                              <a:cubicBezTo>
                                <a:pt x="3" y="0"/>
                                <a:pt x="0" y="4"/>
                                <a:pt x="0" y="8"/>
                              </a:cubicBezTo>
                              <a:cubicBezTo>
                                <a:pt x="0" y="78"/>
                                <a:pt x="0" y="78"/>
                                <a:pt x="0" y="78"/>
                              </a:cubicBezTo>
                              <a:cubicBezTo>
                                <a:pt x="0" y="82"/>
                                <a:pt x="3" y="86"/>
                                <a:pt x="8" y="86"/>
                              </a:cubicBezTo>
                              <a:cubicBezTo>
                                <a:pt x="79" y="86"/>
                                <a:pt x="79" y="86"/>
                                <a:pt x="79" y="86"/>
                              </a:cubicBezTo>
                              <a:cubicBezTo>
                                <a:pt x="84" y="86"/>
                                <a:pt x="87" y="82"/>
                                <a:pt x="87" y="78"/>
                              </a:cubicBezTo>
                              <a:cubicBezTo>
                                <a:pt x="87" y="8"/>
                                <a:pt x="87" y="8"/>
                                <a:pt x="87" y="8"/>
                              </a:cubicBezTo>
                              <a:cubicBezTo>
                                <a:pt x="87" y="4"/>
                                <a:pt x="84" y="0"/>
                                <a:pt x="79" y="0"/>
                              </a:cubicBezTo>
                              <a:close/>
                              <a:moveTo>
                                <a:pt x="33" y="66"/>
                              </a:moveTo>
                              <a:cubicBezTo>
                                <a:pt x="39" y="43"/>
                                <a:pt x="39" y="43"/>
                                <a:pt x="39" y="43"/>
                              </a:cubicBezTo>
                              <a:cubicBezTo>
                                <a:pt x="37" y="42"/>
                                <a:pt x="35" y="39"/>
                                <a:pt x="35" y="35"/>
                              </a:cubicBezTo>
                              <a:cubicBezTo>
                                <a:pt x="35" y="34"/>
                                <a:pt x="35" y="34"/>
                                <a:pt x="35" y="33"/>
                              </a:cubicBezTo>
                              <a:cubicBezTo>
                                <a:pt x="36" y="29"/>
                                <a:pt x="39" y="26"/>
                                <a:pt x="43" y="26"/>
                              </a:cubicBezTo>
                              <a:cubicBezTo>
                                <a:pt x="48" y="26"/>
                                <a:pt x="51" y="29"/>
                                <a:pt x="52" y="33"/>
                              </a:cubicBezTo>
                              <a:cubicBezTo>
                                <a:pt x="52" y="34"/>
                                <a:pt x="52" y="34"/>
                                <a:pt x="52" y="35"/>
                              </a:cubicBezTo>
                              <a:cubicBezTo>
                                <a:pt x="52" y="39"/>
                                <a:pt x="50" y="42"/>
                                <a:pt x="48" y="43"/>
                              </a:cubicBezTo>
                              <a:cubicBezTo>
                                <a:pt x="54" y="66"/>
                                <a:pt x="54" y="66"/>
                                <a:pt x="54" y="66"/>
                              </a:cubicBezTo>
                              <a:lnTo>
                                <a:pt x="33" y="66"/>
                              </a:lnTo>
                              <a:close/>
                            </a:path>
                          </a:pathLst>
                        </a:custGeom>
                        <a:grpFill/>
                        <a:ln>
                          <a:noFill/>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srgbClr val="56555A"/>
                            </a:solidFill>
                            <a:effectLst/>
                            <a:uLnTx/>
                            <a:uFillTx/>
                            <a:latin typeface="Corbel" panose="020B0503020204020204"/>
                            <a:ea typeface="+mn-ea"/>
                            <a:cs typeface="ＭＳ Ｐゴシック" charset="0"/>
                          </a:endParaRPr>
                        </a:p>
                      </p:txBody>
                    </p:sp>
                    <p:sp>
                      <p:nvSpPr>
                        <p:cNvPr id="83" name="Freeform 8"/>
                        <p:cNvSpPr>
                          <a:spLocks/>
                        </p:cNvSpPr>
                        <p:nvPr/>
                      </p:nvSpPr>
                      <p:spPr bwMode="auto">
                        <a:xfrm>
                          <a:off x="4194175" y="2716213"/>
                          <a:ext cx="246063" cy="203200"/>
                        </a:xfrm>
                        <a:custGeom>
                          <a:avLst/>
                          <a:gdLst>
                            <a:gd name="T0" fmla="*/ 32 w 65"/>
                            <a:gd name="T1" fmla="*/ 0 h 54"/>
                            <a:gd name="T2" fmla="*/ 0 w 65"/>
                            <a:gd name="T3" fmla="*/ 33 h 54"/>
                            <a:gd name="T4" fmla="*/ 0 w 65"/>
                            <a:gd name="T5" fmla="*/ 54 h 54"/>
                            <a:gd name="T6" fmla="*/ 13 w 65"/>
                            <a:gd name="T7" fmla="*/ 54 h 54"/>
                            <a:gd name="T8" fmla="*/ 13 w 65"/>
                            <a:gd name="T9" fmla="*/ 33 h 54"/>
                            <a:gd name="T10" fmla="*/ 32 w 65"/>
                            <a:gd name="T11" fmla="*/ 13 h 54"/>
                            <a:gd name="T12" fmla="*/ 52 w 65"/>
                            <a:gd name="T13" fmla="*/ 33 h 54"/>
                            <a:gd name="T14" fmla="*/ 52 w 65"/>
                            <a:gd name="T15" fmla="*/ 54 h 54"/>
                            <a:gd name="T16" fmla="*/ 65 w 65"/>
                            <a:gd name="T17" fmla="*/ 54 h 54"/>
                            <a:gd name="T18" fmla="*/ 65 w 65"/>
                            <a:gd name="T19" fmla="*/ 33 h 54"/>
                            <a:gd name="T20" fmla="*/ 32 w 65"/>
                            <a:gd name="T21" fmla="*/ 0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5" h="54">
                              <a:moveTo>
                                <a:pt x="32" y="0"/>
                              </a:moveTo>
                              <a:cubicBezTo>
                                <a:pt x="15" y="0"/>
                                <a:pt x="0" y="15"/>
                                <a:pt x="0" y="33"/>
                              </a:cubicBezTo>
                              <a:cubicBezTo>
                                <a:pt x="0" y="54"/>
                                <a:pt x="0" y="54"/>
                                <a:pt x="0" y="54"/>
                              </a:cubicBezTo>
                              <a:cubicBezTo>
                                <a:pt x="13" y="54"/>
                                <a:pt x="13" y="54"/>
                                <a:pt x="13" y="54"/>
                              </a:cubicBezTo>
                              <a:cubicBezTo>
                                <a:pt x="13" y="33"/>
                                <a:pt x="13" y="33"/>
                                <a:pt x="13" y="33"/>
                              </a:cubicBezTo>
                              <a:cubicBezTo>
                                <a:pt x="13" y="22"/>
                                <a:pt x="22" y="13"/>
                                <a:pt x="32" y="13"/>
                              </a:cubicBezTo>
                              <a:cubicBezTo>
                                <a:pt x="43" y="13"/>
                                <a:pt x="52" y="22"/>
                                <a:pt x="52" y="33"/>
                              </a:cubicBezTo>
                              <a:cubicBezTo>
                                <a:pt x="52" y="54"/>
                                <a:pt x="52" y="54"/>
                                <a:pt x="52" y="54"/>
                              </a:cubicBezTo>
                              <a:cubicBezTo>
                                <a:pt x="65" y="54"/>
                                <a:pt x="65" y="54"/>
                                <a:pt x="65" y="54"/>
                              </a:cubicBezTo>
                              <a:cubicBezTo>
                                <a:pt x="65" y="33"/>
                                <a:pt x="65" y="33"/>
                                <a:pt x="65" y="33"/>
                              </a:cubicBezTo>
                              <a:cubicBezTo>
                                <a:pt x="65" y="15"/>
                                <a:pt x="50" y="0"/>
                                <a:pt x="32" y="0"/>
                              </a:cubicBezTo>
                              <a:close/>
                            </a:path>
                          </a:pathLst>
                        </a:custGeom>
                        <a:grpFill/>
                        <a:ln>
                          <a:noFill/>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srgbClr val="56555A"/>
                            </a:solidFill>
                            <a:effectLst/>
                            <a:uLnTx/>
                            <a:uFillTx/>
                            <a:latin typeface="Corbel" panose="020B0503020204020204"/>
                            <a:ea typeface="+mn-ea"/>
                            <a:cs typeface="ＭＳ Ｐゴシック" charset="0"/>
                          </a:endParaRPr>
                        </a:p>
                      </p:txBody>
                    </p:sp>
                  </p:grpSp>
                </p:grpSp>
                <p:pic>
                  <p:nvPicPr>
                    <p:cNvPr id="72" name="Picture 285"/>
                    <p:cNvPicPr>
                      <a:picLocks noChangeAspect="1"/>
                    </p:cNvPicPr>
                    <p:nvPr/>
                  </p:nvPicPr>
                  <p:blipFill>
                    <a:blip r:embed="rId5" cstate="screen">
                      <a:duotone>
                        <a:prstClr val="black"/>
                        <a:schemeClr val="accent3">
                          <a:tint val="45000"/>
                          <a:satMod val="400000"/>
                        </a:schemeClr>
                      </a:duotone>
                      <a:extLst>
                        <a:ext uri="{28A0092B-C50C-407E-A947-70E740481C1C}">
                          <a14:useLocalDpi xmlns:a14="http://schemas.microsoft.com/office/drawing/2010/main"/>
                        </a:ext>
                      </a:extLst>
                    </a:blip>
                    <a:srcRect/>
                    <a:stretch>
                      <a:fillRect/>
                    </a:stretch>
                  </p:blipFill>
                  <p:spPr bwMode="auto">
                    <a:xfrm>
                      <a:off x="2976330" y="1114111"/>
                      <a:ext cx="2274037" cy="665496"/>
                    </a:xfrm>
                    <a:prstGeom prst="rect">
                      <a:avLst/>
                    </a:prstGeom>
                    <a:noFill/>
                    <a:ln>
                      <a:noFill/>
                    </a:ln>
                  </p:spPr>
                </p:pic>
                <p:grpSp>
                  <p:nvGrpSpPr>
                    <p:cNvPr id="73" name="Group 5"/>
                    <p:cNvGrpSpPr>
                      <a:grpSpLocks/>
                    </p:cNvGrpSpPr>
                    <p:nvPr/>
                  </p:nvGrpSpPr>
                  <p:grpSpPr bwMode="auto">
                    <a:xfrm>
                      <a:off x="2154330" y="953990"/>
                      <a:ext cx="857623" cy="857619"/>
                      <a:chOff x="909046" y="-2160296"/>
                      <a:chExt cx="857623" cy="857619"/>
                    </a:xfrm>
                  </p:grpSpPr>
                  <p:grpSp>
                    <p:nvGrpSpPr>
                      <p:cNvPr id="74" name="Group 330"/>
                      <p:cNvGrpSpPr>
                        <a:grpSpLocks/>
                      </p:cNvGrpSpPr>
                      <p:nvPr/>
                    </p:nvGrpSpPr>
                    <p:grpSpPr bwMode="auto">
                      <a:xfrm>
                        <a:off x="909046" y="-2160296"/>
                        <a:ext cx="857623" cy="857619"/>
                        <a:chOff x="4189727" y="3295598"/>
                        <a:chExt cx="774818" cy="774814"/>
                      </a:xfrm>
                    </p:grpSpPr>
                    <p:sp>
                      <p:nvSpPr>
                        <p:cNvPr id="78" name="Oval 77"/>
                        <p:cNvSpPr/>
                        <p:nvPr/>
                      </p:nvSpPr>
                      <p:spPr>
                        <a:xfrm>
                          <a:off x="4190583" y="3296587"/>
                          <a:ext cx="773585" cy="773421"/>
                        </a:xfrm>
                        <a:prstGeom prst="ellipse">
                          <a:avLst/>
                        </a:prstGeom>
                        <a:solidFill>
                          <a:schemeClr val="bg1">
                            <a:lumMod val="85000"/>
                          </a:schemeClr>
                        </a:solidFill>
                        <a:ln w="25400" cmpd="sng">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srgbClr val="FFFFFF"/>
                              </a:solidFill>
                              <a:effectLst/>
                              <a:uLnTx/>
                              <a:uFillTx/>
                              <a:latin typeface="Corbel" panose="020B0503020204020204"/>
                              <a:ea typeface="+mn-ea"/>
                              <a:cs typeface="+mn-cs"/>
                            </a:rPr>
                            <a:t>  </a:t>
                          </a:r>
                        </a:p>
                      </p:txBody>
                    </p:sp>
                    <p:sp>
                      <p:nvSpPr>
                        <p:cNvPr id="79" name="Oval 78"/>
                        <p:cNvSpPr/>
                        <p:nvPr/>
                      </p:nvSpPr>
                      <p:spPr>
                        <a:xfrm>
                          <a:off x="4253993" y="3362518"/>
                          <a:ext cx="644230" cy="641559"/>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a:ln>
                              <a:noFill/>
                            </a:ln>
                            <a:solidFill>
                              <a:srgbClr val="FFFFFF"/>
                            </a:solidFill>
                            <a:effectLst/>
                            <a:uLnTx/>
                            <a:uFillTx/>
                            <a:latin typeface="Corbel" panose="020B0503020204020204"/>
                            <a:ea typeface="+mn-ea"/>
                            <a:cs typeface="+mn-cs"/>
                          </a:endParaRPr>
                        </a:p>
                      </p:txBody>
                    </p:sp>
                  </p:grpSp>
                  <p:grpSp>
                    <p:nvGrpSpPr>
                      <p:cNvPr id="75" name="Group 74"/>
                      <p:cNvGrpSpPr/>
                      <p:nvPr/>
                    </p:nvGrpSpPr>
                    <p:grpSpPr>
                      <a:xfrm>
                        <a:off x="1169553" y="-2000134"/>
                        <a:ext cx="354714" cy="487569"/>
                        <a:chOff x="2546496" y="-2062284"/>
                        <a:chExt cx="354714" cy="487569"/>
                      </a:xfrm>
                      <a:solidFill>
                        <a:schemeClr val="accent1"/>
                      </a:solidFill>
                    </p:grpSpPr>
                    <p:sp>
                      <p:nvSpPr>
                        <p:cNvPr id="76" name="Freeform 5"/>
                        <p:cNvSpPr>
                          <a:spLocks/>
                        </p:cNvSpPr>
                        <p:nvPr/>
                      </p:nvSpPr>
                      <p:spPr bwMode="auto">
                        <a:xfrm>
                          <a:off x="2546496" y="-1825594"/>
                          <a:ext cx="354714" cy="250879"/>
                        </a:xfrm>
                        <a:custGeom>
                          <a:avLst/>
                          <a:gdLst>
                            <a:gd name="T0" fmla="*/ 115 w 230"/>
                            <a:gd name="T1" fmla="*/ 163 h 163"/>
                            <a:gd name="T2" fmla="*/ 189 w 230"/>
                            <a:gd name="T3" fmla="*/ 147 h 163"/>
                            <a:gd name="T4" fmla="*/ 227 w 230"/>
                            <a:gd name="T5" fmla="*/ 124 h 163"/>
                            <a:gd name="T6" fmla="*/ 219 w 230"/>
                            <a:gd name="T7" fmla="*/ 25 h 163"/>
                            <a:gd name="T8" fmla="*/ 185 w 230"/>
                            <a:gd name="T9" fmla="*/ 0 h 163"/>
                            <a:gd name="T10" fmla="*/ 158 w 230"/>
                            <a:gd name="T11" fmla="*/ 0 h 163"/>
                            <a:gd name="T12" fmla="*/ 148 w 230"/>
                            <a:gd name="T13" fmla="*/ 5 h 163"/>
                            <a:gd name="T14" fmla="*/ 115 w 230"/>
                            <a:gd name="T15" fmla="*/ 20 h 163"/>
                            <a:gd name="T16" fmla="*/ 82 w 230"/>
                            <a:gd name="T17" fmla="*/ 5 h 163"/>
                            <a:gd name="T18" fmla="*/ 72 w 230"/>
                            <a:gd name="T19" fmla="*/ 0 h 163"/>
                            <a:gd name="T20" fmla="*/ 45 w 230"/>
                            <a:gd name="T21" fmla="*/ 0 h 163"/>
                            <a:gd name="T22" fmla="*/ 11 w 230"/>
                            <a:gd name="T23" fmla="*/ 25 h 163"/>
                            <a:gd name="T24" fmla="*/ 4 w 230"/>
                            <a:gd name="T25" fmla="*/ 124 h 163"/>
                            <a:gd name="T26" fmla="*/ 41 w 230"/>
                            <a:gd name="T27" fmla="*/ 147 h 163"/>
                            <a:gd name="T28" fmla="*/ 115 w 230"/>
                            <a:gd name="T29" fmla="*/ 163 h 1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30" h="163">
                              <a:moveTo>
                                <a:pt x="115" y="163"/>
                              </a:moveTo>
                              <a:cubicBezTo>
                                <a:pt x="173" y="163"/>
                                <a:pt x="184" y="149"/>
                                <a:pt x="189" y="147"/>
                              </a:cubicBezTo>
                              <a:cubicBezTo>
                                <a:pt x="197" y="145"/>
                                <a:pt x="224" y="145"/>
                                <a:pt x="227" y="124"/>
                              </a:cubicBezTo>
                              <a:cubicBezTo>
                                <a:pt x="229" y="98"/>
                                <a:pt x="230" y="52"/>
                                <a:pt x="219" y="25"/>
                              </a:cubicBezTo>
                              <a:cubicBezTo>
                                <a:pt x="211" y="6"/>
                                <a:pt x="197" y="0"/>
                                <a:pt x="185" y="0"/>
                              </a:cubicBezTo>
                              <a:cubicBezTo>
                                <a:pt x="158" y="0"/>
                                <a:pt x="158" y="0"/>
                                <a:pt x="158" y="0"/>
                              </a:cubicBezTo>
                              <a:cubicBezTo>
                                <a:pt x="154" y="0"/>
                                <a:pt x="150" y="2"/>
                                <a:pt x="148" y="5"/>
                              </a:cubicBezTo>
                              <a:cubicBezTo>
                                <a:pt x="141" y="14"/>
                                <a:pt x="130" y="20"/>
                                <a:pt x="115" y="20"/>
                              </a:cubicBezTo>
                              <a:cubicBezTo>
                                <a:pt x="100" y="20"/>
                                <a:pt x="90" y="14"/>
                                <a:pt x="82" y="5"/>
                              </a:cubicBezTo>
                              <a:cubicBezTo>
                                <a:pt x="80" y="2"/>
                                <a:pt x="76" y="0"/>
                                <a:pt x="72" y="0"/>
                              </a:cubicBezTo>
                              <a:cubicBezTo>
                                <a:pt x="45" y="0"/>
                                <a:pt x="45" y="0"/>
                                <a:pt x="45" y="0"/>
                              </a:cubicBezTo>
                              <a:cubicBezTo>
                                <a:pt x="33" y="0"/>
                                <a:pt x="19" y="6"/>
                                <a:pt x="11" y="25"/>
                              </a:cubicBezTo>
                              <a:cubicBezTo>
                                <a:pt x="0" y="52"/>
                                <a:pt x="1" y="98"/>
                                <a:pt x="4" y="124"/>
                              </a:cubicBezTo>
                              <a:cubicBezTo>
                                <a:pt x="6" y="145"/>
                                <a:pt x="33" y="145"/>
                                <a:pt x="41" y="147"/>
                              </a:cubicBezTo>
                              <a:cubicBezTo>
                                <a:pt x="46" y="149"/>
                                <a:pt x="57" y="163"/>
                                <a:pt x="115" y="163"/>
                              </a:cubicBezTo>
                              <a:close/>
                            </a:path>
                          </a:pathLst>
                        </a:custGeom>
                        <a:grpFill/>
                        <a:ln>
                          <a:noFill/>
                        </a:ln>
                      </p:spPr>
                      <p:txBody>
                        <a:bodyPr lIns="91416" tIns="45708" rIns="91416" bIns="45708"/>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a:ln>
                              <a:noFill/>
                            </a:ln>
                            <a:solidFill>
                              <a:srgbClr val="636466"/>
                            </a:solidFill>
                            <a:effectLst/>
                            <a:uLnTx/>
                            <a:uFillTx/>
                            <a:latin typeface="Corbel" panose="020B0503020204020204"/>
                            <a:ea typeface="+mn-ea"/>
                            <a:cs typeface="ＭＳ Ｐゴシック" charset="0"/>
                          </a:endParaRPr>
                        </a:p>
                      </p:txBody>
                    </p:sp>
                    <p:sp>
                      <p:nvSpPr>
                        <p:cNvPr id="77" name="Freeform 6"/>
                        <p:cNvSpPr>
                          <a:spLocks/>
                        </p:cNvSpPr>
                        <p:nvPr/>
                      </p:nvSpPr>
                      <p:spPr bwMode="auto">
                        <a:xfrm>
                          <a:off x="2637432" y="-2062284"/>
                          <a:ext cx="172842" cy="197993"/>
                        </a:xfrm>
                        <a:custGeom>
                          <a:avLst/>
                          <a:gdLst>
                            <a:gd name="T0" fmla="*/ 112 w 112"/>
                            <a:gd name="T1" fmla="*/ 56 h 129"/>
                            <a:gd name="T2" fmla="*/ 56 w 112"/>
                            <a:gd name="T3" fmla="*/ 129 h 129"/>
                            <a:gd name="T4" fmla="*/ 0 w 112"/>
                            <a:gd name="T5" fmla="*/ 56 h 129"/>
                            <a:gd name="T6" fmla="*/ 56 w 112"/>
                            <a:gd name="T7" fmla="*/ 0 h 129"/>
                            <a:gd name="T8" fmla="*/ 112 w 112"/>
                            <a:gd name="T9" fmla="*/ 56 h 129"/>
                          </a:gdLst>
                          <a:ahLst/>
                          <a:cxnLst>
                            <a:cxn ang="0">
                              <a:pos x="T0" y="T1"/>
                            </a:cxn>
                            <a:cxn ang="0">
                              <a:pos x="T2" y="T3"/>
                            </a:cxn>
                            <a:cxn ang="0">
                              <a:pos x="T4" y="T5"/>
                            </a:cxn>
                            <a:cxn ang="0">
                              <a:pos x="T6" y="T7"/>
                            </a:cxn>
                            <a:cxn ang="0">
                              <a:pos x="T8" y="T9"/>
                            </a:cxn>
                          </a:cxnLst>
                          <a:rect l="0" t="0" r="r" b="b"/>
                          <a:pathLst>
                            <a:path w="112" h="129">
                              <a:moveTo>
                                <a:pt x="112" y="56"/>
                              </a:moveTo>
                              <a:cubicBezTo>
                                <a:pt x="112" y="86"/>
                                <a:pt x="101" y="129"/>
                                <a:pt x="56" y="129"/>
                              </a:cubicBezTo>
                              <a:cubicBezTo>
                                <a:pt x="12" y="129"/>
                                <a:pt x="0" y="86"/>
                                <a:pt x="0" y="56"/>
                              </a:cubicBezTo>
                              <a:cubicBezTo>
                                <a:pt x="0" y="25"/>
                                <a:pt x="25" y="0"/>
                                <a:pt x="56" y="0"/>
                              </a:cubicBezTo>
                              <a:cubicBezTo>
                                <a:pt x="87" y="0"/>
                                <a:pt x="112" y="25"/>
                                <a:pt x="112" y="56"/>
                              </a:cubicBezTo>
                              <a:close/>
                            </a:path>
                          </a:pathLst>
                        </a:custGeom>
                        <a:grpFill/>
                        <a:ln>
                          <a:noFill/>
                        </a:ln>
                      </p:spPr>
                      <p:txBody>
                        <a:bodyPr lIns="91416" tIns="45708" rIns="91416" bIns="45708"/>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a:ln>
                              <a:noFill/>
                            </a:ln>
                            <a:solidFill>
                              <a:srgbClr val="636466"/>
                            </a:solidFill>
                            <a:effectLst/>
                            <a:uLnTx/>
                            <a:uFillTx/>
                            <a:latin typeface="Corbel" panose="020B0503020204020204"/>
                            <a:ea typeface="+mn-ea"/>
                            <a:cs typeface="ＭＳ Ｐゴシック" charset="0"/>
                          </a:endParaRPr>
                        </a:p>
                      </p:txBody>
                    </p:sp>
                  </p:grpSp>
                </p:grpSp>
              </p:grpSp>
            </p:grpSp>
            <p:grpSp>
              <p:nvGrpSpPr>
                <p:cNvPr id="56" name="Group 55"/>
                <p:cNvGrpSpPr>
                  <a:grpSpLocks/>
                </p:cNvGrpSpPr>
                <p:nvPr/>
              </p:nvGrpSpPr>
              <p:grpSpPr bwMode="auto">
                <a:xfrm>
                  <a:off x="3128963" y="2577734"/>
                  <a:ext cx="3457575" cy="271462"/>
                  <a:chOff x="3282918" y="2720787"/>
                  <a:chExt cx="3458004" cy="271523"/>
                </a:xfrm>
                <a:solidFill>
                  <a:srgbClr val="2C3F57"/>
                </a:solidFill>
              </p:grpSpPr>
              <p:sp>
                <p:nvSpPr>
                  <p:cNvPr id="57" name="Freeform 13"/>
                  <p:cNvSpPr>
                    <a:spLocks/>
                  </p:cNvSpPr>
                  <p:nvPr/>
                </p:nvSpPr>
                <p:spPr bwMode="auto">
                  <a:xfrm>
                    <a:off x="3282918" y="2720787"/>
                    <a:ext cx="300074" cy="271523"/>
                  </a:xfrm>
                  <a:custGeom>
                    <a:avLst/>
                    <a:gdLst>
                      <a:gd name="T0" fmla="*/ 79 w 86"/>
                      <a:gd name="T1" fmla="*/ 32 h 77"/>
                      <a:gd name="T2" fmla="*/ 55 w 86"/>
                      <a:gd name="T3" fmla="*/ 32 h 77"/>
                      <a:gd name="T4" fmla="*/ 67 w 86"/>
                      <a:gd name="T5" fmla="*/ 12 h 77"/>
                      <a:gd name="T6" fmla="*/ 65 w 86"/>
                      <a:gd name="T7" fmla="*/ 2 h 77"/>
                      <a:gd name="T8" fmla="*/ 55 w 86"/>
                      <a:gd name="T9" fmla="*/ 4 h 77"/>
                      <a:gd name="T10" fmla="*/ 43 w 86"/>
                      <a:gd name="T11" fmla="*/ 25 h 77"/>
                      <a:gd name="T12" fmla="*/ 31 w 86"/>
                      <a:gd name="T13" fmla="*/ 4 h 77"/>
                      <a:gd name="T14" fmla="*/ 22 w 86"/>
                      <a:gd name="T15" fmla="*/ 2 h 77"/>
                      <a:gd name="T16" fmla="*/ 19 w 86"/>
                      <a:gd name="T17" fmla="*/ 11 h 77"/>
                      <a:gd name="T18" fmla="*/ 31 w 86"/>
                      <a:gd name="T19" fmla="*/ 32 h 77"/>
                      <a:gd name="T20" fmla="*/ 7 w 86"/>
                      <a:gd name="T21" fmla="*/ 32 h 77"/>
                      <a:gd name="T22" fmla="*/ 7 w 86"/>
                      <a:gd name="T23" fmla="*/ 32 h 77"/>
                      <a:gd name="T24" fmla="*/ 0 w 86"/>
                      <a:gd name="T25" fmla="*/ 39 h 77"/>
                      <a:gd name="T26" fmla="*/ 7 w 86"/>
                      <a:gd name="T27" fmla="*/ 46 h 77"/>
                      <a:gd name="T28" fmla="*/ 30 w 86"/>
                      <a:gd name="T29" fmla="*/ 46 h 77"/>
                      <a:gd name="T30" fmla="*/ 19 w 86"/>
                      <a:gd name="T31" fmla="*/ 66 h 77"/>
                      <a:gd name="T32" fmla="*/ 21 w 86"/>
                      <a:gd name="T33" fmla="*/ 76 h 77"/>
                      <a:gd name="T34" fmla="*/ 25 w 86"/>
                      <a:gd name="T35" fmla="*/ 77 h 77"/>
                      <a:gd name="T36" fmla="*/ 31 w 86"/>
                      <a:gd name="T37" fmla="*/ 73 h 77"/>
                      <a:gd name="T38" fmla="*/ 43 w 86"/>
                      <a:gd name="T39" fmla="*/ 53 h 77"/>
                      <a:gd name="T40" fmla="*/ 54 w 86"/>
                      <a:gd name="T41" fmla="*/ 74 h 77"/>
                      <a:gd name="T42" fmla="*/ 61 w 86"/>
                      <a:gd name="T43" fmla="*/ 77 h 77"/>
                      <a:gd name="T44" fmla="*/ 64 w 86"/>
                      <a:gd name="T45" fmla="*/ 76 h 77"/>
                      <a:gd name="T46" fmla="*/ 67 w 86"/>
                      <a:gd name="T47" fmla="*/ 66 h 77"/>
                      <a:gd name="T48" fmla="*/ 55 w 86"/>
                      <a:gd name="T49" fmla="*/ 46 h 77"/>
                      <a:gd name="T50" fmla="*/ 79 w 86"/>
                      <a:gd name="T51" fmla="*/ 46 h 77"/>
                      <a:gd name="T52" fmla="*/ 79 w 86"/>
                      <a:gd name="T53" fmla="*/ 46 h 77"/>
                      <a:gd name="T54" fmla="*/ 86 w 86"/>
                      <a:gd name="T55" fmla="*/ 39 h 77"/>
                      <a:gd name="T56" fmla="*/ 79 w 86"/>
                      <a:gd name="T57" fmla="*/ 32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86" h="77">
                        <a:moveTo>
                          <a:pt x="79" y="32"/>
                        </a:moveTo>
                        <a:cubicBezTo>
                          <a:pt x="55" y="32"/>
                          <a:pt x="55" y="32"/>
                          <a:pt x="55" y="32"/>
                        </a:cubicBezTo>
                        <a:cubicBezTo>
                          <a:pt x="67" y="12"/>
                          <a:pt x="67" y="12"/>
                          <a:pt x="67" y="12"/>
                        </a:cubicBezTo>
                        <a:cubicBezTo>
                          <a:pt x="69" y="8"/>
                          <a:pt x="68" y="4"/>
                          <a:pt x="65" y="2"/>
                        </a:cubicBezTo>
                        <a:cubicBezTo>
                          <a:pt x="61" y="0"/>
                          <a:pt x="57" y="1"/>
                          <a:pt x="55" y="4"/>
                        </a:cubicBezTo>
                        <a:cubicBezTo>
                          <a:pt x="43" y="25"/>
                          <a:pt x="43" y="25"/>
                          <a:pt x="43" y="25"/>
                        </a:cubicBezTo>
                        <a:cubicBezTo>
                          <a:pt x="31" y="4"/>
                          <a:pt x="31" y="4"/>
                          <a:pt x="31" y="4"/>
                        </a:cubicBezTo>
                        <a:cubicBezTo>
                          <a:pt x="30" y="1"/>
                          <a:pt x="25" y="0"/>
                          <a:pt x="22" y="2"/>
                        </a:cubicBezTo>
                        <a:cubicBezTo>
                          <a:pt x="18" y="4"/>
                          <a:pt x="17" y="8"/>
                          <a:pt x="19" y="11"/>
                        </a:cubicBezTo>
                        <a:cubicBezTo>
                          <a:pt x="31" y="32"/>
                          <a:pt x="31" y="32"/>
                          <a:pt x="31" y="32"/>
                        </a:cubicBezTo>
                        <a:cubicBezTo>
                          <a:pt x="7" y="32"/>
                          <a:pt x="7" y="32"/>
                          <a:pt x="7" y="32"/>
                        </a:cubicBezTo>
                        <a:cubicBezTo>
                          <a:pt x="7" y="32"/>
                          <a:pt x="7" y="32"/>
                          <a:pt x="7" y="32"/>
                        </a:cubicBezTo>
                        <a:cubicBezTo>
                          <a:pt x="3" y="32"/>
                          <a:pt x="0" y="35"/>
                          <a:pt x="0" y="39"/>
                        </a:cubicBezTo>
                        <a:cubicBezTo>
                          <a:pt x="0" y="43"/>
                          <a:pt x="3" y="46"/>
                          <a:pt x="7" y="46"/>
                        </a:cubicBezTo>
                        <a:cubicBezTo>
                          <a:pt x="30" y="46"/>
                          <a:pt x="30" y="46"/>
                          <a:pt x="30" y="46"/>
                        </a:cubicBezTo>
                        <a:cubicBezTo>
                          <a:pt x="19" y="66"/>
                          <a:pt x="19" y="66"/>
                          <a:pt x="19" y="66"/>
                        </a:cubicBezTo>
                        <a:cubicBezTo>
                          <a:pt x="17" y="70"/>
                          <a:pt x="18" y="74"/>
                          <a:pt x="21" y="76"/>
                        </a:cubicBezTo>
                        <a:cubicBezTo>
                          <a:pt x="22" y="77"/>
                          <a:pt x="24" y="77"/>
                          <a:pt x="25" y="77"/>
                        </a:cubicBezTo>
                        <a:cubicBezTo>
                          <a:pt x="27" y="77"/>
                          <a:pt x="30" y="76"/>
                          <a:pt x="31" y="73"/>
                        </a:cubicBezTo>
                        <a:cubicBezTo>
                          <a:pt x="43" y="53"/>
                          <a:pt x="43" y="53"/>
                          <a:pt x="43" y="53"/>
                        </a:cubicBezTo>
                        <a:cubicBezTo>
                          <a:pt x="54" y="74"/>
                          <a:pt x="54" y="74"/>
                          <a:pt x="54" y="74"/>
                        </a:cubicBezTo>
                        <a:cubicBezTo>
                          <a:pt x="56" y="76"/>
                          <a:pt x="58" y="77"/>
                          <a:pt x="61" y="77"/>
                        </a:cubicBezTo>
                        <a:cubicBezTo>
                          <a:pt x="62" y="77"/>
                          <a:pt x="63" y="77"/>
                          <a:pt x="64" y="76"/>
                        </a:cubicBezTo>
                        <a:cubicBezTo>
                          <a:pt x="68" y="74"/>
                          <a:pt x="69" y="70"/>
                          <a:pt x="67" y="66"/>
                        </a:cubicBezTo>
                        <a:cubicBezTo>
                          <a:pt x="55" y="46"/>
                          <a:pt x="55" y="46"/>
                          <a:pt x="55" y="46"/>
                        </a:cubicBezTo>
                        <a:cubicBezTo>
                          <a:pt x="79" y="46"/>
                          <a:pt x="79" y="46"/>
                          <a:pt x="79" y="46"/>
                        </a:cubicBezTo>
                        <a:cubicBezTo>
                          <a:pt x="79" y="46"/>
                          <a:pt x="79" y="46"/>
                          <a:pt x="79" y="46"/>
                        </a:cubicBezTo>
                        <a:cubicBezTo>
                          <a:pt x="83" y="46"/>
                          <a:pt x="86" y="43"/>
                          <a:pt x="86" y="39"/>
                        </a:cubicBezTo>
                        <a:cubicBezTo>
                          <a:pt x="86" y="35"/>
                          <a:pt x="83" y="32"/>
                          <a:pt x="79" y="32"/>
                        </a:cubicBezTo>
                        <a:close/>
                      </a:path>
                    </a:pathLst>
                  </a:custGeom>
                  <a:grpFill/>
                  <a:ln>
                    <a:noFill/>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srgbClr val="60B6C0"/>
                      </a:solidFill>
                      <a:effectLst/>
                      <a:uLnTx/>
                      <a:uFillTx/>
                      <a:latin typeface="Corbel" panose="020B0503020204020204"/>
                      <a:ea typeface="+mn-ea"/>
                      <a:cs typeface="ＭＳ Ｐゴシック" charset="0"/>
                    </a:endParaRPr>
                  </a:p>
                </p:txBody>
              </p:sp>
              <p:sp>
                <p:nvSpPr>
                  <p:cNvPr id="58" name="Freeform 13"/>
                  <p:cNvSpPr>
                    <a:spLocks/>
                  </p:cNvSpPr>
                  <p:nvPr/>
                </p:nvSpPr>
                <p:spPr bwMode="auto">
                  <a:xfrm>
                    <a:off x="3633799" y="2720787"/>
                    <a:ext cx="300075" cy="271523"/>
                  </a:xfrm>
                  <a:custGeom>
                    <a:avLst/>
                    <a:gdLst>
                      <a:gd name="T0" fmla="*/ 79 w 86"/>
                      <a:gd name="T1" fmla="*/ 32 h 77"/>
                      <a:gd name="T2" fmla="*/ 55 w 86"/>
                      <a:gd name="T3" fmla="*/ 32 h 77"/>
                      <a:gd name="T4" fmla="*/ 67 w 86"/>
                      <a:gd name="T5" fmla="*/ 12 h 77"/>
                      <a:gd name="T6" fmla="*/ 65 w 86"/>
                      <a:gd name="T7" fmla="*/ 2 h 77"/>
                      <a:gd name="T8" fmla="*/ 55 w 86"/>
                      <a:gd name="T9" fmla="*/ 4 h 77"/>
                      <a:gd name="T10" fmla="*/ 43 w 86"/>
                      <a:gd name="T11" fmla="*/ 25 h 77"/>
                      <a:gd name="T12" fmla="*/ 31 w 86"/>
                      <a:gd name="T13" fmla="*/ 4 h 77"/>
                      <a:gd name="T14" fmla="*/ 22 w 86"/>
                      <a:gd name="T15" fmla="*/ 2 h 77"/>
                      <a:gd name="T16" fmla="*/ 19 w 86"/>
                      <a:gd name="T17" fmla="*/ 11 h 77"/>
                      <a:gd name="T18" fmla="*/ 31 w 86"/>
                      <a:gd name="T19" fmla="*/ 32 h 77"/>
                      <a:gd name="T20" fmla="*/ 7 w 86"/>
                      <a:gd name="T21" fmla="*/ 32 h 77"/>
                      <a:gd name="T22" fmla="*/ 7 w 86"/>
                      <a:gd name="T23" fmla="*/ 32 h 77"/>
                      <a:gd name="T24" fmla="*/ 0 w 86"/>
                      <a:gd name="T25" fmla="*/ 39 h 77"/>
                      <a:gd name="T26" fmla="*/ 7 w 86"/>
                      <a:gd name="T27" fmla="*/ 46 h 77"/>
                      <a:gd name="T28" fmla="*/ 30 w 86"/>
                      <a:gd name="T29" fmla="*/ 46 h 77"/>
                      <a:gd name="T30" fmla="*/ 19 w 86"/>
                      <a:gd name="T31" fmla="*/ 66 h 77"/>
                      <a:gd name="T32" fmla="*/ 21 w 86"/>
                      <a:gd name="T33" fmla="*/ 76 h 77"/>
                      <a:gd name="T34" fmla="*/ 25 w 86"/>
                      <a:gd name="T35" fmla="*/ 77 h 77"/>
                      <a:gd name="T36" fmla="*/ 31 w 86"/>
                      <a:gd name="T37" fmla="*/ 73 h 77"/>
                      <a:gd name="T38" fmla="*/ 43 w 86"/>
                      <a:gd name="T39" fmla="*/ 53 h 77"/>
                      <a:gd name="T40" fmla="*/ 54 w 86"/>
                      <a:gd name="T41" fmla="*/ 74 h 77"/>
                      <a:gd name="T42" fmla="*/ 61 w 86"/>
                      <a:gd name="T43" fmla="*/ 77 h 77"/>
                      <a:gd name="T44" fmla="*/ 64 w 86"/>
                      <a:gd name="T45" fmla="*/ 76 h 77"/>
                      <a:gd name="T46" fmla="*/ 67 w 86"/>
                      <a:gd name="T47" fmla="*/ 66 h 77"/>
                      <a:gd name="T48" fmla="*/ 55 w 86"/>
                      <a:gd name="T49" fmla="*/ 46 h 77"/>
                      <a:gd name="T50" fmla="*/ 79 w 86"/>
                      <a:gd name="T51" fmla="*/ 46 h 77"/>
                      <a:gd name="T52" fmla="*/ 79 w 86"/>
                      <a:gd name="T53" fmla="*/ 46 h 77"/>
                      <a:gd name="T54" fmla="*/ 86 w 86"/>
                      <a:gd name="T55" fmla="*/ 39 h 77"/>
                      <a:gd name="T56" fmla="*/ 79 w 86"/>
                      <a:gd name="T57" fmla="*/ 32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86" h="77">
                        <a:moveTo>
                          <a:pt x="79" y="32"/>
                        </a:moveTo>
                        <a:cubicBezTo>
                          <a:pt x="55" y="32"/>
                          <a:pt x="55" y="32"/>
                          <a:pt x="55" y="32"/>
                        </a:cubicBezTo>
                        <a:cubicBezTo>
                          <a:pt x="67" y="12"/>
                          <a:pt x="67" y="12"/>
                          <a:pt x="67" y="12"/>
                        </a:cubicBezTo>
                        <a:cubicBezTo>
                          <a:pt x="69" y="8"/>
                          <a:pt x="68" y="4"/>
                          <a:pt x="65" y="2"/>
                        </a:cubicBezTo>
                        <a:cubicBezTo>
                          <a:pt x="61" y="0"/>
                          <a:pt x="57" y="1"/>
                          <a:pt x="55" y="4"/>
                        </a:cubicBezTo>
                        <a:cubicBezTo>
                          <a:pt x="43" y="25"/>
                          <a:pt x="43" y="25"/>
                          <a:pt x="43" y="25"/>
                        </a:cubicBezTo>
                        <a:cubicBezTo>
                          <a:pt x="31" y="4"/>
                          <a:pt x="31" y="4"/>
                          <a:pt x="31" y="4"/>
                        </a:cubicBezTo>
                        <a:cubicBezTo>
                          <a:pt x="30" y="1"/>
                          <a:pt x="25" y="0"/>
                          <a:pt x="22" y="2"/>
                        </a:cubicBezTo>
                        <a:cubicBezTo>
                          <a:pt x="18" y="4"/>
                          <a:pt x="17" y="8"/>
                          <a:pt x="19" y="11"/>
                        </a:cubicBezTo>
                        <a:cubicBezTo>
                          <a:pt x="31" y="32"/>
                          <a:pt x="31" y="32"/>
                          <a:pt x="31" y="32"/>
                        </a:cubicBezTo>
                        <a:cubicBezTo>
                          <a:pt x="7" y="32"/>
                          <a:pt x="7" y="32"/>
                          <a:pt x="7" y="32"/>
                        </a:cubicBezTo>
                        <a:cubicBezTo>
                          <a:pt x="7" y="32"/>
                          <a:pt x="7" y="32"/>
                          <a:pt x="7" y="32"/>
                        </a:cubicBezTo>
                        <a:cubicBezTo>
                          <a:pt x="3" y="32"/>
                          <a:pt x="0" y="35"/>
                          <a:pt x="0" y="39"/>
                        </a:cubicBezTo>
                        <a:cubicBezTo>
                          <a:pt x="0" y="43"/>
                          <a:pt x="3" y="46"/>
                          <a:pt x="7" y="46"/>
                        </a:cubicBezTo>
                        <a:cubicBezTo>
                          <a:pt x="30" y="46"/>
                          <a:pt x="30" y="46"/>
                          <a:pt x="30" y="46"/>
                        </a:cubicBezTo>
                        <a:cubicBezTo>
                          <a:pt x="19" y="66"/>
                          <a:pt x="19" y="66"/>
                          <a:pt x="19" y="66"/>
                        </a:cubicBezTo>
                        <a:cubicBezTo>
                          <a:pt x="17" y="70"/>
                          <a:pt x="18" y="74"/>
                          <a:pt x="21" y="76"/>
                        </a:cubicBezTo>
                        <a:cubicBezTo>
                          <a:pt x="22" y="77"/>
                          <a:pt x="24" y="77"/>
                          <a:pt x="25" y="77"/>
                        </a:cubicBezTo>
                        <a:cubicBezTo>
                          <a:pt x="27" y="77"/>
                          <a:pt x="30" y="76"/>
                          <a:pt x="31" y="73"/>
                        </a:cubicBezTo>
                        <a:cubicBezTo>
                          <a:pt x="43" y="53"/>
                          <a:pt x="43" y="53"/>
                          <a:pt x="43" y="53"/>
                        </a:cubicBezTo>
                        <a:cubicBezTo>
                          <a:pt x="54" y="74"/>
                          <a:pt x="54" y="74"/>
                          <a:pt x="54" y="74"/>
                        </a:cubicBezTo>
                        <a:cubicBezTo>
                          <a:pt x="56" y="76"/>
                          <a:pt x="58" y="77"/>
                          <a:pt x="61" y="77"/>
                        </a:cubicBezTo>
                        <a:cubicBezTo>
                          <a:pt x="62" y="77"/>
                          <a:pt x="63" y="77"/>
                          <a:pt x="64" y="76"/>
                        </a:cubicBezTo>
                        <a:cubicBezTo>
                          <a:pt x="68" y="74"/>
                          <a:pt x="69" y="70"/>
                          <a:pt x="67" y="66"/>
                        </a:cubicBezTo>
                        <a:cubicBezTo>
                          <a:pt x="55" y="46"/>
                          <a:pt x="55" y="46"/>
                          <a:pt x="55" y="46"/>
                        </a:cubicBezTo>
                        <a:cubicBezTo>
                          <a:pt x="79" y="46"/>
                          <a:pt x="79" y="46"/>
                          <a:pt x="79" y="46"/>
                        </a:cubicBezTo>
                        <a:cubicBezTo>
                          <a:pt x="79" y="46"/>
                          <a:pt x="79" y="46"/>
                          <a:pt x="79" y="46"/>
                        </a:cubicBezTo>
                        <a:cubicBezTo>
                          <a:pt x="83" y="46"/>
                          <a:pt x="86" y="43"/>
                          <a:pt x="86" y="39"/>
                        </a:cubicBezTo>
                        <a:cubicBezTo>
                          <a:pt x="86" y="35"/>
                          <a:pt x="83" y="32"/>
                          <a:pt x="79" y="32"/>
                        </a:cubicBezTo>
                        <a:close/>
                      </a:path>
                    </a:pathLst>
                  </a:custGeom>
                  <a:grpFill/>
                  <a:ln>
                    <a:noFill/>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srgbClr val="60B6C0"/>
                      </a:solidFill>
                      <a:effectLst/>
                      <a:uLnTx/>
                      <a:uFillTx/>
                      <a:latin typeface="Corbel" panose="020B0503020204020204"/>
                      <a:ea typeface="+mn-ea"/>
                      <a:cs typeface="ＭＳ Ｐゴシック" charset="0"/>
                    </a:endParaRPr>
                  </a:p>
                </p:txBody>
              </p:sp>
              <p:sp>
                <p:nvSpPr>
                  <p:cNvPr id="59" name="Freeform 13"/>
                  <p:cNvSpPr>
                    <a:spLocks/>
                  </p:cNvSpPr>
                  <p:nvPr/>
                </p:nvSpPr>
                <p:spPr bwMode="auto">
                  <a:xfrm>
                    <a:off x="3984680" y="2720787"/>
                    <a:ext cx="300074" cy="271523"/>
                  </a:xfrm>
                  <a:custGeom>
                    <a:avLst/>
                    <a:gdLst>
                      <a:gd name="T0" fmla="*/ 79 w 86"/>
                      <a:gd name="T1" fmla="*/ 32 h 77"/>
                      <a:gd name="T2" fmla="*/ 55 w 86"/>
                      <a:gd name="T3" fmla="*/ 32 h 77"/>
                      <a:gd name="T4" fmla="*/ 67 w 86"/>
                      <a:gd name="T5" fmla="*/ 12 h 77"/>
                      <a:gd name="T6" fmla="*/ 65 w 86"/>
                      <a:gd name="T7" fmla="*/ 2 h 77"/>
                      <a:gd name="T8" fmla="*/ 55 w 86"/>
                      <a:gd name="T9" fmla="*/ 4 h 77"/>
                      <a:gd name="T10" fmla="*/ 43 w 86"/>
                      <a:gd name="T11" fmla="*/ 25 h 77"/>
                      <a:gd name="T12" fmla="*/ 31 w 86"/>
                      <a:gd name="T13" fmla="*/ 4 h 77"/>
                      <a:gd name="T14" fmla="*/ 22 w 86"/>
                      <a:gd name="T15" fmla="*/ 2 h 77"/>
                      <a:gd name="T16" fmla="*/ 19 w 86"/>
                      <a:gd name="T17" fmla="*/ 11 h 77"/>
                      <a:gd name="T18" fmla="*/ 31 w 86"/>
                      <a:gd name="T19" fmla="*/ 32 h 77"/>
                      <a:gd name="T20" fmla="*/ 7 w 86"/>
                      <a:gd name="T21" fmla="*/ 32 h 77"/>
                      <a:gd name="T22" fmla="*/ 7 w 86"/>
                      <a:gd name="T23" fmla="*/ 32 h 77"/>
                      <a:gd name="T24" fmla="*/ 0 w 86"/>
                      <a:gd name="T25" fmla="*/ 39 h 77"/>
                      <a:gd name="T26" fmla="*/ 7 w 86"/>
                      <a:gd name="T27" fmla="*/ 46 h 77"/>
                      <a:gd name="T28" fmla="*/ 30 w 86"/>
                      <a:gd name="T29" fmla="*/ 46 h 77"/>
                      <a:gd name="T30" fmla="*/ 19 w 86"/>
                      <a:gd name="T31" fmla="*/ 66 h 77"/>
                      <a:gd name="T32" fmla="*/ 21 w 86"/>
                      <a:gd name="T33" fmla="*/ 76 h 77"/>
                      <a:gd name="T34" fmla="*/ 25 w 86"/>
                      <a:gd name="T35" fmla="*/ 77 h 77"/>
                      <a:gd name="T36" fmla="*/ 31 w 86"/>
                      <a:gd name="T37" fmla="*/ 73 h 77"/>
                      <a:gd name="T38" fmla="*/ 43 w 86"/>
                      <a:gd name="T39" fmla="*/ 53 h 77"/>
                      <a:gd name="T40" fmla="*/ 54 w 86"/>
                      <a:gd name="T41" fmla="*/ 74 h 77"/>
                      <a:gd name="T42" fmla="*/ 61 w 86"/>
                      <a:gd name="T43" fmla="*/ 77 h 77"/>
                      <a:gd name="T44" fmla="*/ 64 w 86"/>
                      <a:gd name="T45" fmla="*/ 76 h 77"/>
                      <a:gd name="T46" fmla="*/ 67 w 86"/>
                      <a:gd name="T47" fmla="*/ 66 h 77"/>
                      <a:gd name="T48" fmla="*/ 55 w 86"/>
                      <a:gd name="T49" fmla="*/ 46 h 77"/>
                      <a:gd name="T50" fmla="*/ 79 w 86"/>
                      <a:gd name="T51" fmla="*/ 46 h 77"/>
                      <a:gd name="T52" fmla="*/ 79 w 86"/>
                      <a:gd name="T53" fmla="*/ 46 h 77"/>
                      <a:gd name="T54" fmla="*/ 86 w 86"/>
                      <a:gd name="T55" fmla="*/ 39 h 77"/>
                      <a:gd name="T56" fmla="*/ 79 w 86"/>
                      <a:gd name="T57" fmla="*/ 32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86" h="77">
                        <a:moveTo>
                          <a:pt x="79" y="32"/>
                        </a:moveTo>
                        <a:cubicBezTo>
                          <a:pt x="55" y="32"/>
                          <a:pt x="55" y="32"/>
                          <a:pt x="55" y="32"/>
                        </a:cubicBezTo>
                        <a:cubicBezTo>
                          <a:pt x="67" y="12"/>
                          <a:pt x="67" y="12"/>
                          <a:pt x="67" y="12"/>
                        </a:cubicBezTo>
                        <a:cubicBezTo>
                          <a:pt x="69" y="8"/>
                          <a:pt x="68" y="4"/>
                          <a:pt x="65" y="2"/>
                        </a:cubicBezTo>
                        <a:cubicBezTo>
                          <a:pt x="61" y="0"/>
                          <a:pt x="57" y="1"/>
                          <a:pt x="55" y="4"/>
                        </a:cubicBezTo>
                        <a:cubicBezTo>
                          <a:pt x="43" y="25"/>
                          <a:pt x="43" y="25"/>
                          <a:pt x="43" y="25"/>
                        </a:cubicBezTo>
                        <a:cubicBezTo>
                          <a:pt x="31" y="4"/>
                          <a:pt x="31" y="4"/>
                          <a:pt x="31" y="4"/>
                        </a:cubicBezTo>
                        <a:cubicBezTo>
                          <a:pt x="30" y="1"/>
                          <a:pt x="25" y="0"/>
                          <a:pt x="22" y="2"/>
                        </a:cubicBezTo>
                        <a:cubicBezTo>
                          <a:pt x="18" y="4"/>
                          <a:pt x="17" y="8"/>
                          <a:pt x="19" y="11"/>
                        </a:cubicBezTo>
                        <a:cubicBezTo>
                          <a:pt x="31" y="32"/>
                          <a:pt x="31" y="32"/>
                          <a:pt x="31" y="32"/>
                        </a:cubicBezTo>
                        <a:cubicBezTo>
                          <a:pt x="7" y="32"/>
                          <a:pt x="7" y="32"/>
                          <a:pt x="7" y="32"/>
                        </a:cubicBezTo>
                        <a:cubicBezTo>
                          <a:pt x="7" y="32"/>
                          <a:pt x="7" y="32"/>
                          <a:pt x="7" y="32"/>
                        </a:cubicBezTo>
                        <a:cubicBezTo>
                          <a:pt x="3" y="32"/>
                          <a:pt x="0" y="35"/>
                          <a:pt x="0" y="39"/>
                        </a:cubicBezTo>
                        <a:cubicBezTo>
                          <a:pt x="0" y="43"/>
                          <a:pt x="3" y="46"/>
                          <a:pt x="7" y="46"/>
                        </a:cubicBezTo>
                        <a:cubicBezTo>
                          <a:pt x="30" y="46"/>
                          <a:pt x="30" y="46"/>
                          <a:pt x="30" y="46"/>
                        </a:cubicBezTo>
                        <a:cubicBezTo>
                          <a:pt x="19" y="66"/>
                          <a:pt x="19" y="66"/>
                          <a:pt x="19" y="66"/>
                        </a:cubicBezTo>
                        <a:cubicBezTo>
                          <a:pt x="17" y="70"/>
                          <a:pt x="18" y="74"/>
                          <a:pt x="21" y="76"/>
                        </a:cubicBezTo>
                        <a:cubicBezTo>
                          <a:pt x="22" y="77"/>
                          <a:pt x="24" y="77"/>
                          <a:pt x="25" y="77"/>
                        </a:cubicBezTo>
                        <a:cubicBezTo>
                          <a:pt x="27" y="77"/>
                          <a:pt x="30" y="76"/>
                          <a:pt x="31" y="73"/>
                        </a:cubicBezTo>
                        <a:cubicBezTo>
                          <a:pt x="43" y="53"/>
                          <a:pt x="43" y="53"/>
                          <a:pt x="43" y="53"/>
                        </a:cubicBezTo>
                        <a:cubicBezTo>
                          <a:pt x="54" y="74"/>
                          <a:pt x="54" y="74"/>
                          <a:pt x="54" y="74"/>
                        </a:cubicBezTo>
                        <a:cubicBezTo>
                          <a:pt x="56" y="76"/>
                          <a:pt x="58" y="77"/>
                          <a:pt x="61" y="77"/>
                        </a:cubicBezTo>
                        <a:cubicBezTo>
                          <a:pt x="62" y="77"/>
                          <a:pt x="63" y="77"/>
                          <a:pt x="64" y="76"/>
                        </a:cubicBezTo>
                        <a:cubicBezTo>
                          <a:pt x="68" y="74"/>
                          <a:pt x="69" y="70"/>
                          <a:pt x="67" y="66"/>
                        </a:cubicBezTo>
                        <a:cubicBezTo>
                          <a:pt x="55" y="46"/>
                          <a:pt x="55" y="46"/>
                          <a:pt x="55" y="46"/>
                        </a:cubicBezTo>
                        <a:cubicBezTo>
                          <a:pt x="79" y="46"/>
                          <a:pt x="79" y="46"/>
                          <a:pt x="79" y="46"/>
                        </a:cubicBezTo>
                        <a:cubicBezTo>
                          <a:pt x="79" y="46"/>
                          <a:pt x="79" y="46"/>
                          <a:pt x="79" y="46"/>
                        </a:cubicBezTo>
                        <a:cubicBezTo>
                          <a:pt x="83" y="46"/>
                          <a:pt x="86" y="43"/>
                          <a:pt x="86" y="39"/>
                        </a:cubicBezTo>
                        <a:cubicBezTo>
                          <a:pt x="86" y="35"/>
                          <a:pt x="83" y="32"/>
                          <a:pt x="79" y="32"/>
                        </a:cubicBezTo>
                        <a:close/>
                      </a:path>
                    </a:pathLst>
                  </a:custGeom>
                  <a:grpFill/>
                  <a:ln>
                    <a:noFill/>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srgbClr val="60B6C0"/>
                      </a:solidFill>
                      <a:effectLst/>
                      <a:uLnTx/>
                      <a:uFillTx/>
                      <a:latin typeface="Corbel" panose="020B0503020204020204"/>
                      <a:ea typeface="+mn-ea"/>
                      <a:cs typeface="ＭＳ Ｐゴシック" charset="0"/>
                    </a:endParaRPr>
                  </a:p>
                </p:txBody>
              </p:sp>
              <p:sp>
                <p:nvSpPr>
                  <p:cNvPr id="60" name="Freeform 13"/>
                  <p:cNvSpPr>
                    <a:spLocks/>
                  </p:cNvSpPr>
                  <p:nvPr/>
                </p:nvSpPr>
                <p:spPr bwMode="auto">
                  <a:xfrm>
                    <a:off x="4335500" y="2720787"/>
                    <a:ext cx="300259" cy="271523"/>
                  </a:xfrm>
                  <a:custGeom>
                    <a:avLst/>
                    <a:gdLst>
                      <a:gd name="T0" fmla="*/ 962989967 w 86"/>
                      <a:gd name="T1" fmla="*/ 397908141 h 77"/>
                      <a:gd name="T2" fmla="*/ 670436450 w 86"/>
                      <a:gd name="T3" fmla="*/ 397908141 h 77"/>
                      <a:gd name="T4" fmla="*/ 816714954 w 86"/>
                      <a:gd name="T5" fmla="*/ 149214230 h 77"/>
                      <a:gd name="T6" fmla="*/ 792334622 w 86"/>
                      <a:gd name="T7" fmla="*/ 24870802 h 77"/>
                      <a:gd name="T8" fmla="*/ 670436450 w 86"/>
                      <a:gd name="T9" fmla="*/ 49738077 h 77"/>
                      <a:gd name="T10" fmla="*/ 524161438 w 86"/>
                      <a:gd name="T11" fmla="*/ 310865625 h 77"/>
                      <a:gd name="T12" fmla="*/ 377882934 w 86"/>
                      <a:gd name="T13" fmla="*/ 49738077 h 77"/>
                      <a:gd name="T14" fmla="*/ 268173184 w 86"/>
                      <a:gd name="T15" fmla="*/ 24870802 h 77"/>
                      <a:gd name="T16" fmla="*/ 231604431 w 86"/>
                      <a:gd name="T17" fmla="*/ 136780593 h 77"/>
                      <a:gd name="T18" fmla="*/ 377882934 w 86"/>
                      <a:gd name="T19" fmla="*/ 397908141 h 77"/>
                      <a:gd name="T20" fmla="*/ 85329418 w 86"/>
                      <a:gd name="T21" fmla="*/ 397908141 h 77"/>
                      <a:gd name="T22" fmla="*/ 85329418 w 86"/>
                      <a:gd name="T23" fmla="*/ 397908141 h 77"/>
                      <a:gd name="T24" fmla="*/ 0 w 86"/>
                      <a:gd name="T25" fmla="*/ 484950657 h 77"/>
                      <a:gd name="T26" fmla="*/ 85329418 w 86"/>
                      <a:gd name="T27" fmla="*/ 571993173 h 77"/>
                      <a:gd name="T28" fmla="*/ 365694514 w 86"/>
                      <a:gd name="T29" fmla="*/ 571993173 h 77"/>
                      <a:gd name="T30" fmla="*/ 231604431 w 86"/>
                      <a:gd name="T31" fmla="*/ 820683557 h 77"/>
                      <a:gd name="T32" fmla="*/ 255984763 w 86"/>
                      <a:gd name="T33" fmla="*/ 945030512 h 77"/>
                      <a:gd name="T34" fmla="*/ 304745428 w 86"/>
                      <a:gd name="T35" fmla="*/ 957464150 h 77"/>
                      <a:gd name="T36" fmla="*/ 377882934 w 86"/>
                      <a:gd name="T37" fmla="*/ 907726073 h 77"/>
                      <a:gd name="T38" fmla="*/ 524161438 w 86"/>
                      <a:gd name="T39" fmla="*/ 659032163 h 77"/>
                      <a:gd name="T40" fmla="*/ 658248030 w 86"/>
                      <a:gd name="T41" fmla="*/ 920159711 h 77"/>
                      <a:gd name="T42" fmla="*/ 743573957 w 86"/>
                      <a:gd name="T43" fmla="*/ 957464150 h 77"/>
                      <a:gd name="T44" fmla="*/ 780146201 w 86"/>
                      <a:gd name="T45" fmla="*/ 945030512 h 77"/>
                      <a:gd name="T46" fmla="*/ 816714954 w 86"/>
                      <a:gd name="T47" fmla="*/ 820683557 h 77"/>
                      <a:gd name="T48" fmla="*/ 670436450 w 86"/>
                      <a:gd name="T49" fmla="*/ 571993173 h 77"/>
                      <a:gd name="T50" fmla="*/ 962989967 w 86"/>
                      <a:gd name="T51" fmla="*/ 571993173 h 77"/>
                      <a:gd name="T52" fmla="*/ 962989967 w 86"/>
                      <a:gd name="T53" fmla="*/ 571993173 h 77"/>
                      <a:gd name="T54" fmla="*/ 1048319385 w 86"/>
                      <a:gd name="T55" fmla="*/ 484950657 h 77"/>
                      <a:gd name="T56" fmla="*/ 962989967 w 86"/>
                      <a:gd name="T57" fmla="*/ 397908141 h 77"/>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86" h="77">
                        <a:moveTo>
                          <a:pt x="79" y="32"/>
                        </a:moveTo>
                        <a:cubicBezTo>
                          <a:pt x="55" y="32"/>
                          <a:pt x="55" y="32"/>
                          <a:pt x="55" y="32"/>
                        </a:cubicBezTo>
                        <a:cubicBezTo>
                          <a:pt x="67" y="12"/>
                          <a:pt x="67" y="12"/>
                          <a:pt x="67" y="12"/>
                        </a:cubicBezTo>
                        <a:cubicBezTo>
                          <a:pt x="69" y="8"/>
                          <a:pt x="68" y="4"/>
                          <a:pt x="65" y="2"/>
                        </a:cubicBezTo>
                        <a:cubicBezTo>
                          <a:pt x="61" y="0"/>
                          <a:pt x="57" y="1"/>
                          <a:pt x="55" y="4"/>
                        </a:cubicBezTo>
                        <a:cubicBezTo>
                          <a:pt x="43" y="25"/>
                          <a:pt x="43" y="25"/>
                          <a:pt x="43" y="25"/>
                        </a:cubicBezTo>
                        <a:cubicBezTo>
                          <a:pt x="31" y="4"/>
                          <a:pt x="31" y="4"/>
                          <a:pt x="31" y="4"/>
                        </a:cubicBezTo>
                        <a:cubicBezTo>
                          <a:pt x="30" y="1"/>
                          <a:pt x="25" y="0"/>
                          <a:pt x="22" y="2"/>
                        </a:cubicBezTo>
                        <a:cubicBezTo>
                          <a:pt x="18" y="4"/>
                          <a:pt x="17" y="8"/>
                          <a:pt x="19" y="11"/>
                        </a:cubicBezTo>
                        <a:cubicBezTo>
                          <a:pt x="31" y="32"/>
                          <a:pt x="31" y="32"/>
                          <a:pt x="31" y="32"/>
                        </a:cubicBezTo>
                        <a:cubicBezTo>
                          <a:pt x="7" y="32"/>
                          <a:pt x="7" y="32"/>
                          <a:pt x="7" y="32"/>
                        </a:cubicBezTo>
                        <a:cubicBezTo>
                          <a:pt x="7" y="32"/>
                          <a:pt x="7" y="32"/>
                          <a:pt x="7" y="32"/>
                        </a:cubicBezTo>
                        <a:cubicBezTo>
                          <a:pt x="3" y="32"/>
                          <a:pt x="0" y="35"/>
                          <a:pt x="0" y="39"/>
                        </a:cubicBezTo>
                        <a:cubicBezTo>
                          <a:pt x="0" y="43"/>
                          <a:pt x="3" y="46"/>
                          <a:pt x="7" y="46"/>
                        </a:cubicBezTo>
                        <a:cubicBezTo>
                          <a:pt x="30" y="46"/>
                          <a:pt x="30" y="46"/>
                          <a:pt x="30" y="46"/>
                        </a:cubicBezTo>
                        <a:cubicBezTo>
                          <a:pt x="19" y="66"/>
                          <a:pt x="19" y="66"/>
                          <a:pt x="19" y="66"/>
                        </a:cubicBezTo>
                        <a:cubicBezTo>
                          <a:pt x="17" y="70"/>
                          <a:pt x="18" y="74"/>
                          <a:pt x="21" y="76"/>
                        </a:cubicBezTo>
                        <a:cubicBezTo>
                          <a:pt x="22" y="77"/>
                          <a:pt x="24" y="77"/>
                          <a:pt x="25" y="77"/>
                        </a:cubicBezTo>
                        <a:cubicBezTo>
                          <a:pt x="27" y="77"/>
                          <a:pt x="30" y="76"/>
                          <a:pt x="31" y="73"/>
                        </a:cubicBezTo>
                        <a:cubicBezTo>
                          <a:pt x="43" y="53"/>
                          <a:pt x="43" y="53"/>
                          <a:pt x="43" y="53"/>
                        </a:cubicBezTo>
                        <a:cubicBezTo>
                          <a:pt x="54" y="74"/>
                          <a:pt x="54" y="74"/>
                          <a:pt x="54" y="74"/>
                        </a:cubicBezTo>
                        <a:cubicBezTo>
                          <a:pt x="56" y="76"/>
                          <a:pt x="58" y="77"/>
                          <a:pt x="61" y="77"/>
                        </a:cubicBezTo>
                        <a:cubicBezTo>
                          <a:pt x="62" y="77"/>
                          <a:pt x="63" y="77"/>
                          <a:pt x="64" y="76"/>
                        </a:cubicBezTo>
                        <a:cubicBezTo>
                          <a:pt x="68" y="74"/>
                          <a:pt x="69" y="70"/>
                          <a:pt x="67" y="66"/>
                        </a:cubicBezTo>
                        <a:cubicBezTo>
                          <a:pt x="55" y="46"/>
                          <a:pt x="55" y="46"/>
                          <a:pt x="55" y="46"/>
                        </a:cubicBezTo>
                        <a:cubicBezTo>
                          <a:pt x="79" y="46"/>
                          <a:pt x="79" y="46"/>
                          <a:pt x="79" y="46"/>
                        </a:cubicBezTo>
                        <a:cubicBezTo>
                          <a:pt x="79" y="46"/>
                          <a:pt x="79" y="46"/>
                          <a:pt x="79" y="46"/>
                        </a:cubicBezTo>
                        <a:cubicBezTo>
                          <a:pt x="83" y="46"/>
                          <a:pt x="86" y="43"/>
                          <a:pt x="86" y="39"/>
                        </a:cubicBezTo>
                        <a:cubicBezTo>
                          <a:pt x="86" y="35"/>
                          <a:pt x="83" y="32"/>
                          <a:pt x="79" y="32"/>
                        </a:cubicBezTo>
                        <a:close/>
                      </a:path>
                    </a:pathLst>
                  </a:custGeom>
                  <a:grpFill/>
                  <a:ln>
                    <a:noFill/>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srgbClr val="56555A"/>
                      </a:solidFill>
                      <a:effectLst/>
                      <a:uLnTx/>
                      <a:uFillTx/>
                      <a:latin typeface="Corbel" panose="020B0503020204020204"/>
                      <a:ea typeface="+mn-ea"/>
                      <a:cs typeface="ＭＳ Ｐゴシック" charset="0"/>
                    </a:endParaRPr>
                  </a:p>
                </p:txBody>
              </p:sp>
              <p:sp>
                <p:nvSpPr>
                  <p:cNvPr id="61" name="Freeform 13"/>
                  <p:cNvSpPr>
                    <a:spLocks/>
                  </p:cNvSpPr>
                  <p:nvPr/>
                </p:nvSpPr>
                <p:spPr bwMode="auto">
                  <a:xfrm>
                    <a:off x="4686361" y="2720787"/>
                    <a:ext cx="300259" cy="271523"/>
                  </a:xfrm>
                  <a:custGeom>
                    <a:avLst/>
                    <a:gdLst>
                      <a:gd name="T0" fmla="*/ 962989967 w 86"/>
                      <a:gd name="T1" fmla="*/ 397908141 h 77"/>
                      <a:gd name="T2" fmla="*/ 670436450 w 86"/>
                      <a:gd name="T3" fmla="*/ 397908141 h 77"/>
                      <a:gd name="T4" fmla="*/ 816714954 w 86"/>
                      <a:gd name="T5" fmla="*/ 149214230 h 77"/>
                      <a:gd name="T6" fmla="*/ 792334622 w 86"/>
                      <a:gd name="T7" fmla="*/ 24870802 h 77"/>
                      <a:gd name="T8" fmla="*/ 670436450 w 86"/>
                      <a:gd name="T9" fmla="*/ 49738077 h 77"/>
                      <a:gd name="T10" fmla="*/ 524161438 w 86"/>
                      <a:gd name="T11" fmla="*/ 310865625 h 77"/>
                      <a:gd name="T12" fmla="*/ 377882934 w 86"/>
                      <a:gd name="T13" fmla="*/ 49738077 h 77"/>
                      <a:gd name="T14" fmla="*/ 268173184 w 86"/>
                      <a:gd name="T15" fmla="*/ 24870802 h 77"/>
                      <a:gd name="T16" fmla="*/ 231604431 w 86"/>
                      <a:gd name="T17" fmla="*/ 136780593 h 77"/>
                      <a:gd name="T18" fmla="*/ 377882934 w 86"/>
                      <a:gd name="T19" fmla="*/ 397908141 h 77"/>
                      <a:gd name="T20" fmla="*/ 85329418 w 86"/>
                      <a:gd name="T21" fmla="*/ 397908141 h 77"/>
                      <a:gd name="T22" fmla="*/ 85329418 w 86"/>
                      <a:gd name="T23" fmla="*/ 397908141 h 77"/>
                      <a:gd name="T24" fmla="*/ 0 w 86"/>
                      <a:gd name="T25" fmla="*/ 484950657 h 77"/>
                      <a:gd name="T26" fmla="*/ 85329418 w 86"/>
                      <a:gd name="T27" fmla="*/ 571993173 h 77"/>
                      <a:gd name="T28" fmla="*/ 365694514 w 86"/>
                      <a:gd name="T29" fmla="*/ 571993173 h 77"/>
                      <a:gd name="T30" fmla="*/ 231604431 w 86"/>
                      <a:gd name="T31" fmla="*/ 820683557 h 77"/>
                      <a:gd name="T32" fmla="*/ 255984763 w 86"/>
                      <a:gd name="T33" fmla="*/ 945030512 h 77"/>
                      <a:gd name="T34" fmla="*/ 304745428 w 86"/>
                      <a:gd name="T35" fmla="*/ 957464150 h 77"/>
                      <a:gd name="T36" fmla="*/ 377882934 w 86"/>
                      <a:gd name="T37" fmla="*/ 907726073 h 77"/>
                      <a:gd name="T38" fmla="*/ 524161438 w 86"/>
                      <a:gd name="T39" fmla="*/ 659032163 h 77"/>
                      <a:gd name="T40" fmla="*/ 658248030 w 86"/>
                      <a:gd name="T41" fmla="*/ 920159711 h 77"/>
                      <a:gd name="T42" fmla="*/ 743573957 w 86"/>
                      <a:gd name="T43" fmla="*/ 957464150 h 77"/>
                      <a:gd name="T44" fmla="*/ 780146201 w 86"/>
                      <a:gd name="T45" fmla="*/ 945030512 h 77"/>
                      <a:gd name="T46" fmla="*/ 816714954 w 86"/>
                      <a:gd name="T47" fmla="*/ 820683557 h 77"/>
                      <a:gd name="T48" fmla="*/ 670436450 w 86"/>
                      <a:gd name="T49" fmla="*/ 571993173 h 77"/>
                      <a:gd name="T50" fmla="*/ 962989967 w 86"/>
                      <a:gd name="T51" fmla="*/ 571993173 h 77"/>
                      <a:gd name="T52" fmla="*/ 962989967 w 86"/>
                      <a:gd name="T53" fmla="*/ 571993173 h 77"/>
                      <a:gd name="T54" fmla="*/ 1048319385 w 86"/>
                      <a:gd name="T55" fmla="*/ 484950657 h 77"/>
                      <a:gd name="T56" fmla="*/ 962989967 w 86"/>
                      <a:gd name="T57" fmla="*/ 397908141 h 77"/>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86" h="77">
                        <a:moveTo>
                          <a:pt x="79" y="32"/>
                        </a:moveTo>
                        <a:cubicBezTo>
                          <a:pt x="55" y="32"/>
                          <a:pt x="55" y="32"/>
                          <a:pt x="55" y="32"/>
                        </a:cubicBezTo>
                        <a:cubicBezTo>
                          <a:pt x="67" y="12"/>
                          <a:pt x="67" y="12"/>
                          <a:pt x="67" y="12"/>
                        </a:cubicBezTo>
                        <a:cubicBezTo>
                          <a:pt x="69" y="8"/>
                          <a:pt x="68" y="4"/>
                          <a:pt x="65" y="2"/>
                        </a:cubicBezTo>
                        <a:cubicBezTo>
                          <a:pt x="61" y="0"/>
                          <a:pt x="57" y="1"/>
                          <a:pt x="55" y="4"/>
                        </a:cubicBezTo>
                        <a:cubicBezTo>
                          <a:pt x="43" y="25"/>
                          <a:pt x="43" y="25"/>
                          <a:pt x="43" y="25"/>
                        </a:cubicBezTo>
                        <a:cubicBezTo>
                          <a:pt x="31" y="4"/>
                          <a:pt x="31" y="4"/>
                          <a:pt x="31" y="4"/>
                        </a:cubicBezTo>
                        <a:cubicBezTo>
                          <a:pt x="30" y="1"/>
                          <a:pt x="25" y="0"/>
                          <a:pt x="22" y="2"/>
                        </a:cubicBezTo>
                        <a:cubicBezTo>
                          <a:pt x="18" y="4"/>
                          <a:pt x="17" y="8"/>
                          <a:pt x="19" y="11"/>
                        </a:cubicBezTo>
                        <a:cubicBezTo>
                          <a:pt x="31" y="32"/>
                          <a:pt x="31" y="32"/>
                          <a:pt x="31" y="32"/>
                        </a:cubicBezTo>
                        <a:cubicBezTo>
                          <a:pt x="7" y="32"/>
                          <a:pt x="7" y="32"/>
                          <a:pt x="7" y="32"/>
                        </a:cubicBezTo>
                        <a:cubicBezTo>
                          <a:pt x="7" y="32"/>
                          <a:pt x="7" y="32"/>
                          <a:pt x="7" y="32"/>
                        </a:cubicBezTo>
                        <a:cubicBezTo>
                          <a:pt x="3" y="32"/>
                          <a:pt x="0" y="35"/>
                          <a:pt x="0" y="39"/>
                        </a:cubicBezTo>
                        <a:cubicBezTo>
                          <a:pt x="0" y="43"/>
                          <a:pt x="3" y="46"/>
                          <a:pt x="7" y="46"/>
                        </a:cubicBezTo>
                        <a:cubicBezTo>
                          <a:pt x="30" y="46"/>
                          <a:pt x="30" y="46"/>
                          <a:pt x="30" y="46"/>
                        </a:cubicBezTo>
                        <a:cubicBezTo>
                          <a:pt x="19" y="66"/>
                          <a:pt x="19" y="66"/>
                          <a:pt x="19" y="66"/>
                        </a:cubicBezTo>
                        <a:cubicBezTo>
                          <a:pt x="17" y="70"/>
                          <a:pt x="18" y="74"/>
                          <a:pt x="21" y="76"/>
                        </a:cubicBezTo>
                        <a:cubicBezTo>
                          <a:pt x="22" y="77"/>
                          <a:pt x="24" y="77"/>
                          <a:pt x="25" y="77"/>
                        </a:cubicBezTo>
                        <a:cubicBezTo>
                          <a:pt x="27" y="77"/>
                          <a:pt x="30" y="76"/>
                          <a:pt x="31" y="73"/>
                        </a:cubicBezTo>
                        <a:cubicBezTo>
                          <a:pt x="43" y="53"/>
                          <a:pt x="43" y="53"/>
                          <a:pt x="43" y="53"/>
                        </a:cubicBezTo>
                        <a:cubicBezTo>
                          <a:pt x="54" y="74"/>
                          <a:pt x="54" y="74"/>
                          <a:pt x="54" y="74"/>
                        </a:cubicBezTo>
                        <a:cubicBezTo>
                          <a:pt x="56" y="76"/>
                          <a:pt x="58" y="77"/>
                          <a:pt x="61" y="77"/>
                        </a:cubicBezTo>
                        <a:cubicBezTo>
                          <a:pt x="62" y="77"/>
                          <a:pt x="63" y="77"/>
                          <a:pt x="64" y="76"/>
                        </a:cubicBezTo>
                        <a:cubicBezTo>
                          <a:pt x="68" y="74"/>
                          <a:pt x="69" y="70"/>
                          <a:pt x="67" y="66"/>
                        </a:cubicBezTo>
                        <a:cubicBezTo>
                          <a:pt x="55" y="46"/>
                          <a:pt x="55" y="46"/>
                          <a:pt x="55" y="46"/>
                        </a:cubicBezTo>
                        <a:cubicBezTo>
                          <a:pt x="79" y="46"/>
                          <a:pt x="79" y="46"/>
                          <a:pt x="79" y="46"/>
                        </a:cubicBezTo>
                        <a:cubicBezTo>
                          <a:pt x="79" y="46"/>
                          <a:pt x="79" y="46"/>
                          <a:pt x="79" y="46"/>
                        </a:cubicBezTo>
                        <a:cubicBezTo>
                          <a:pt x="83" y="46"/>
                          <a:pt x="86" y="43"/>
                          <a:pt x="86" y="39"/>
                        </a:cubicBezTo>
                        <a:cubicBezTo>
                          <a:pt x="86" y="35"/>
                          <a:pt x="83" y="32"/>
                          <a:pt x="79" y="32"/>
                        </a:cubicBezTo>
                        <a:close/>
                      </a:path>
                    </a:pathLst>
                  </a:custGeom>
                  <a:grpFill/>
                  <a:ln>
                    <a:noFill/>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srgbClr val="56555A"/>
                      </a:solidFill>
                      <a:effectLst/>
                      <a:uLnTx/>
                      <a:uFillTx/>
                      <a:latin typeface="Corbel" panose="020B0503020204020204"/>
                      <a:ea typeface="+mn-ea"/>
                      <a:cs typeface="ＭＳ Ｐゴシック" charset="0"/>
                    </a:endParaRPr>
                  </a:p>
                </p:txBody>
              </p:sp>
              <p:sp>
                <p:nvSpPr>
                  <p:cNvPr id="62" name="Freeform 13"/>
                  <p:cNvSpPr>
                    <a:spLocks/>
                  </p:cNvSpPr>
                  <p:nvPr/>
                </p:nvSpPr>
                <p:spPr bwMode="auto">
                  <a:xfrm>
                    <a:off x="5037222" y="2720787"/>
                    <a:ext cx="300259" cy="271523"/>
                  </a:xfrm>
                  <a:custGeom>
                    <a:avLst/>
                    <a:gdLst>
                      <a:gd name="T0" fmla="*/ 962989967 w 86"/>
                      <a:gd name="T1" fmla="*/ 397908141 h 77"/>
                      <a:gd name="T2" fmla="*/ 670436450 w 86"/>
                      <a:gd name="T3" fmla="*/ 397908141 h 77"/>
                      <a:gd name="T4" fmla="*/ 816714954 w 86"/>
                      <a:gd name="T5" fmla="*/ 149214230 h 77"/>
                      <a:gd name="T6" fmla="*/ 792334622 w 86"/>
                      <a:gd name="T7" fmla="*/ 24870802 h 77"/>
                      <a:gd name="T8" fmla="*/ 670436450 w 86"/>
                      <a:gd name="T9" fmla="*/ 49738077 h 77"/>
                      <a:gd name="T10" fmla="*/ 524161438 w 86"/>
                      <a:gd name="T11" fmla="*/ 310865625 h 77"/>
                      <a:gd name="T12" fmla="*/ 377882934 w 86"/>
                      <a:gd name="T13" fmla="*/ 49738077 h 77"/>
                      <a:gd name="T14" fmla="*/ 268173184 w 86"/>
                      <a:gd name="T15" fmla="*/ 24870802 h 77"/>
                      <a:gd name="T16" fmla="*/ 231604431 w 86"/>
                      <a:gd name="T17" fmla="*/ 136780593 h 77"/>
                      <a:gd name="T18" fmla="*/ 377882934 w 86"/>
                      <a:gd name="T19" fmla="*/ 397908141 h 77"/>
                      <a:gd name="T20" fmla="*/ 85329418 w 86"/>
                      <a:gd name="T21" fmla="*/ 397908141 h 77"/>
                      <a:gd name="T22" fmla="*/ 85329418 w 86"/>
                      <a:gd name="T23" fmla="*/ 397908141 h 77"/>
                      <a:gd name="T24" fmla="*/ 0 w 86"/>
                      <a:gd name="T25" fmla="*/ 484950657 h 77"/>
                      <a:gd name="T26" fmla="*/ 85329418 w 86"/>
                      <a:gd name="T27" fmla="*/ 571993173 h 77"/>
                      <a:gd name="T28" fmla="*/ 365694514 w 86"/>
                      <a:gd name="T29" fmla="*/ 571993173 h 77"/>
                      <a:gd name="T30" fmla="*/ 231604431 w 86"/>
                      <a:gd name="T31" fmla="*/ 820683557 h 77"/>
                      <a:gd name="T32" fmla="*/ 255984763 w 86"/>
                      <a:gd name="T33" fmla="*/ 945030512 h 77"/>
                      <a:gd name="T34" fmla="*/ 304745428 w 86"/>
                      <a:gd name="T35" fmla="*/ 957464150 h 77"/>
                      <a:gd name="T36" fmla="*/ 377882934 w 86"/>
                      <a:gd name="T37" fmla="*/ 907726073 h 77"/>
                      <a:gd name="T38" fmla="*/ 524161438 w 86"/>
                      <a:gd name="T39" fmla="*/ 659032163 h 77"/>
                      <a:gd name="T40" fmla="*/ 658248030 w 86"/>
                      <a:gd name="T41" fmla="*/ 920159711 h 77"/>
                      <a:gd name="T42" fmla="*/ 743573957 w 86"/>
                      <a:gd name="T43" fmla="*/ 957464150 h 77"/>
                      <a:gd name="T44" fmla="*/ 780146201 w 86"/>
                      <a:gd name="T45" fmla="*/ 945030512 h 77"/>
                      <a:gd name="T46" fmla="*/ 816714954 w 86"/>
                      <a:gd name="T47" fmla="*/ 820683557 h 77"/>
                      <a:gd name="T48" fmla="*/ 670436450 w 86"/>
                      <a:gd name="T49" fmla="*/ 571993173 h 77"/>
                      <a:gd name="T50" fmla="*/ 962989967 w 86"/>
                      <a:gd name="T51" fmla="*/ 571993173 h 77"/>
                      <a:gd name="T52" fmla="*/ 962989967 w 86"/>
                      <a:gd name="T53" fmla="*/ 571993173 h 77"/>
                      <a:gd name="T54" fmla="*/ 1048319385 w 86"/>
                      <a:gd name="T55" fmla="*/ 484950657 h 77"/>
                      <a:gd name="T56" fmla="*/ 962989967 w 86"/>
                      <a:gd name="T57" fmla="*/ 397908141 h 77"/>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86" h="77">
                        <a:moveTo>
                          <a:pt x="79" y="32"/>
                        </a:moveTo>
                        <a:cubicBezTo>
                          <a:pt x="55" y="32"/>
                          <a:pt x="55" y="32"/>
                          <a:pt x="55" y="32"/>
                        </a:cubicBezTo>
                        <a:cubicBezTo>
                          <a:pt x="67" y="12"/>
                          <a:pt x="67" y="12"/>
                          <a:pt x="67" y="12"/>
                        </a:cubicBezTo>
                        <a:cubicBezTo>
                          <a:pt x="69" y="8"/>
                          <a:pt x="68" y="4"/>
                          <a:pt x="65" y="2"/>
                        </a:cubicBezTo>
                        <a:cubicBezTo>
                          <a:pt x="61" y="0"/>
                          <a:pt x="57" y="1"/>
                          <a:pt x="55" y="4"/>
                        </a:cubicBezTo>
                        <a:cubicBezTo>
                          <a:pt x="43" y="25"/>
                          <a:pt x="43" y="25"/>
                          <a:pt x="43" y="25"/>
                        </a:cubicBezTo>
                        <a:cubicBezTo>
                          <a:pt x="31" y="4"/>
                          <a:pt x="31" y="4"/>
                          <a:pt x="31" y="4"/>
                        </a:cubicBezTo>
                        <a:cubicBezTo>
                          <a:pt x="30" y="1"/>
                          <a:pt x="25" y="0"/>
                          <a:pt x="22" y="2"/>
                        </a:cubicBezTo>
                        <a:cubicBezTo>
                          <a:pt x="18" y="4"/>
                          <a:pt x="17" y="8"/>
                          <a:pt x="19" y="11"/>
                        </a:cubicBezTo>
                        <a:cubicBezTo>
                          <a:pt x="31" y="32"/>
                          <a:pt x="31" y="32"/>
                          <a:pt x="31" y="32"/>
                        </a:cubicBezTo>
                        <a:cubicBezTo>
                          <a:pt x="7" y="32"/>
                          <a:pt x="7" y="32"/>
                          <a:pt x="7" y="32"/>
                        </a:cubicBezTo>
                        <a:cubicBezTo>
                          <a:pt x="7" y="32"/>
                          <a:pt x="7" y="32"/>
                          <a:pt x="7" y="32"/>
                        </a:cubicBezTo>
                        <a:cubicBezTo>
                          <a:pt x="3" y="32"/>
                          <a:pt x="0" y="35"/>
                          <a:pt x="0" y="39"/>
                        </a:cubicBezTo>
                        <a:cubicBezTo>
                          <a:pt x="0" y="43"/>
                          <a:pt x="3" y="46"/>
                          <a:pt x="7" y="46"/>
                        </a:cubicBezTo>
                        <a:cubicBezTo>
                          <a:pt x="30" y="46"/>
                          <a:pt x="30" y="46"/>
                          <a:pt x="30" y="46"/>
                        </a:cubicBezTo>
                        <a:cubicBezTo>
                          <a:pt x="19" y="66"/>
                          <a:pt x="19" y="66"/>
                          <a:pt x="19" y="66"/>
                        </a:cubicBezTo>
                        <a:cubicBezTo>
                          <a:pt x="17" y="70"/>
                          <a:pt x="18" y="74"/>
                          <a:pt x="21" y="76"/>
                        </a:cubicBezTo>
                        <a:cubicBezTo>
                          <a:pt x="22" y="77"/>
                          <a:pt x="24" y="77"/>
                          <a:pt x="25" y="77"/>
                        </a:cubicBezTo>
                        <a:cubicBezTo>
                          <a:pt x="27" y="77"/>
                          <a:pt x="30" y="76"/>
                          <a:pt x="31" y="73"/>
                        </a:cubicBezTo>
                        <a:cubicBezTo>
                          <a:pt x="43" y="53"/>
                          <a:pt x="43" y="53"/>
                          <a:pt x="43" y="53"/>
                        </a:cubicBezTo>
                        <a:cubicBezTo>
                          <a:pt x="54" y="74"/>
                          <a:pt x="54" y="74"/>
                          <a:pt x="54" y="74"/>
                        </a:cubicBezTo>
                        <a:cubicBezTo>
                          <a:pt x="56" y="76"/>
                          <a:pt x="58" y="77"/>
                          <a:pt x="61" y="77"/>
                        </a:cubicBezTo>
                        <a:cubicBezTo>
                          <a:pt x="62" y="77"/>
                          <a:pt x="63" y="77"/>
                          <a:pt x="64" y="76"/>
                        </a:cubicBezTo>
                        <a:cubicBezTo>
                          <a:pt x="68" y="74"/>
                          <a:pt x="69" y="70"/>
                          <a:pt x="67" y="66"/>
                        </a:cubicBezTo>
                        <a:cubicBezTo>
                          <a:pt x="55" y="46"/>
                          <a:pt x="55" y="46"/>
                          <a:pt x="55" y="46"/>
                        </a:cubicBezTo>
                        <a:cubicBezTo>
                          <a:pt x="79" y="46"/>
                          <a:pt x="79" y="46"/>
                          <a:pt x="79" y="46"/>
                        </a:cubicBezTo>
                        <a:cubicBezTo>
                          <a:pt x="79" y="46"/>
                          <a:pt x="79" y="46"/>
                          <a:pt x="79" y="46"/>
                        </a:cubicBezTo>
                        <a:cubicBezTo>
                          <a:pt x="83" y="46"/>
                          <a:pt x="86" y="43"/>
                          <a:pt x="86" y="39"/>
                        </a:cubicBezTo>
                        <a:cubicBezTo>
                          <a:pt x="86" y="35"/>
                          <a:pt x="83" y="32"/>
                          <a:pt x="79" y="32"/>
                        </a:cubicBezTo>
                        <a:close/>
                      </a:path>
                    </a:pathLst>
                  </a:custGeom>
                  <a:grpFill/>
                  <a:ln>
                    <a:noFill/>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srgbClr val="56555A"/>
                      </a:solidFill>
                      <a:effectLst/>
                      <a:uLnTx/>
                      <a:uFillTx/>
                      <a:latin typeface="Corbel" panose="020B0503020204020204"/>
                      <a:ea typeface="+mn-ea"/>
                      <a:cs typeface="ＭＳ Ｐゴシック" charset="0"/>
                    </a:endParaRPr>
                  </a:p>
                </p:txBody>
              </p:sp>
              <p:sp>
                <p:nvSpPr>
                  <p:cNvPr id="63" name="Freeform 13"/>
                  <p:cNvSpPr>
                    <a:spLocks/>
                  </p:cNvSpPr>
                  <p:nvPr/>
                </p:nvSpPr>
                <p:spPr bwMode="auto">
                  <a:xfrm>
                    <a:off x="5388083" y="2720787"/>
                    <a:ext cx="300259" cy="271523"/>
                  </a:xfrm>
                  <a:custGeom>
                    <a:avLst/>
                    <a:gdLst>
                      <a:gd name="T0" fmla="*/ 962989967 w 86"/>
                      <a:gd name="T1" fmla="*/ 397908141 h 77"/>
                      <a:gd name="T2" fmla="*/ 670436450 w 86"/>
                      <a:gd name="T3" fmla="*/ 397908141 h 77"/>
                      <a:gd name="T4" fmla="*/ 816714954 w 86"/>
                      <a:gd name="T5" fmla="*/ 149214230 h 77"/>
                      <a:gd name="T6" fmla="*/ 792334622 w 86"/>
                      <a:gd name="T7" fmla="*/ 24870802 h 77"/>
                      <a:gd name="T8" fmla="*/ 670436450 w 86"/>
                      <a:gd name="T9" fmla="*/ 49738077 h 77"/>
                      <a:gd name="T10" fmla="*/ 524161438 w 86"/>
                      <a:gd name="T11" fmla="*/ 310865625 h 77"/>
                      <a:gd name="T12" fmla="*/ 377882934 w 86"/>
                      <a:gd name="T13" fmla="*/ 49738077 h 77"/>
                      <a:gd name="T14" fmla="*/ 268173184 w 86"/>
                      <a:gd name="T15" fmla="*/ 24870802 h 77"/>
                      <a:gd name="T16" fmla="*/ 231604431 w 86"/>
                      <a:gd name="T17" fmla="*/ 136780593 h 77"/>
                      <a:gd name="T18" fmla="*/ 377882934 w 86"/>
                      <a:gd name="T19" fmla="*/ 397908141 h 77"/>
                      <a:gd name="T20" fmla="*/ 85329418 w 86"/>
                      <a:gd name="T21" fmla="*/ 397908141 h 77"/>
                      <a:gd name="T22" fmla="*/ 85329418 w 86"/>
                      <a:gd name="T23" fmla="*/ 397908141 h 77"/>
                      <a:gd name="T24" fmla="*/ 0 w 86"/>
                      <a:gd name="T25" fmla="*/ 484950657 h 77"/>
                      <a:gd name="T26" fmla="*/ 85329418 w 86"/>
                      <a:gd name="T27" fmla="*/ 571993173 h 77"/>
                      <a:gd name="T28" fmla="*/ 365694514 w 86"/>
                      <a:gd name="T29" fmla="*/ 571993173 h 77"/>
                      <a:gd name="T30" fmla="*/ 231604431 w 86"/>
                      <a:gd name="T31" fmla="*/ 820683557 h 77"/>
                      <a:gd name="T32" fmla="*/ 255984763 w 86"/>
                      <a:gd name="T33" fmla="*/ 945030512 h 77"/>
                      <a:gd name="T34" fmla="*/ 304745428 w 86"/>
                      <a:gd name="T35" fmla="*/ 957464150 h 77"/>
                      <a:gd name="T36" fmla="*/ 377882934 w 86"/>
                      <a:gd name="T37" fmla="*/ 907726073 h 77"/>
                      <a:gd name="T38" fmla="*/ 524161438 w 86"/>
                      <a:gd name="T39" fmla="*/ 659032163 h 77"/>
                      <a:gd name="T40" fmla="*/ 658248030 w 86"/>
                      <a:gd name="T41" fmla="*/ 920159711 h 77"/>
                      <a:gd name="T42" fmla="*/ 743573957 w 86"/>
                      <a:gd name="T43" fmla="*/ 957464150 h 77"/>
                      <a:gd name="T44" fmla="*/ 780146201 w 86"/>
                      <a:gd name="T45" fmla="*/ 945030512 h 77"/>
                      <a:gd name="T46" fmla="*/ 816714954 w 86"/>
                      <a:gd name="T47" fmla="*/ 820683557 h 77"/>
                      <a:gd name="T48" fmla="*/ 670436450 w 86"/>
                      <a:gd name="T49" fmla="*/ 571993173 h 77"/>
                      <a:gd name="T50" fmla="*/ 962989967 w 86"/>
                      <a:gd name="T51" fmla="*/ 571993173 h 77"/>
                      <a:gd name="T52" fmla="*/ 962989967 w 86"/>
                      <a:gd name="T53" fmla="*/ 571993173 h 77"/>
                      <a:gd name="T54" fmla="*/ 1048319385 w 86"/>
                      <a:gd name="T55" fmla="*/ 484950657 h 77"/>
                      <a:gd name="T56" fmla="*/ 962989967 w 86"/>
                      <a:gd name="T57" fmla="*/ 397908141 h 77"/>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86" h="77">
                        <a:moveTo>
                          <a:pt x="79" y="32"/>
                        </a:moveTo>
                        <a:cubicBezTo>
                          <a:pt x="55" y="32"/>
                          <a:pt x="55" y="32"/>
                          <a:pt x="55" y="32"/>
                        </a:cubicBezTo>
                        <a:cubicBezTo>
                          <a:pt x="67" y="12"/>
                          <a:pt x="67" y="12"/>
                          <a:pt x="67" y="12"/>
                        </a:cubicBezTo>
                        <a:cubicBezTo>
                          <a:pt x="69" y="8"/>
                          <a:pt x="68" y="4"/>
                          <a:pt x="65" y="2"/>
                        </a:cubicBezTo>
                        <a:cubicBezTo>
                          <a:pt x="61" y="0"/>
                          <a:pt x="57" y="1"/>
                          <a:pt x="55" y="4"/>
                        </a:cubicBezTo>
                        <a:cubicBezTo>
                          <a:pt x="43" y="25"/>
                          <a:pt x="43" y="25"/>
                          <a:pt x="43" y="25"/>
                        </a:cubicBezTo>
                        <a:cubicBezTo>
                          <a:pt x="31" y="4"/>
                          <a:pt x="31" y="4"/>
                          <a:pt x="31" y="4"/>
                        </a:cubicBezTo>
                        <a:cubicBezTo>
                          <a:pt x="30" y="1"/>
                          <a:pt x="25" y="0"/>
                          <a:pt x="22" y="2"/>
                        </a:cubicBezTo>
                        <a:cubicBezTo>
                          <a:pt x="18" y="4"/>
                          <a:pt x="17" y="8"/>
                          <a:pt x="19" y="11"/>
                        </a:cubicBezTo>
                        <a:cubicBezTo>
                          <a:pt x="31" y="32"/>
                          <a:pt x="31" y="32"/>
                          <a:pt x="31" y="32"/>
                        </a:cubicBezTo>
                        <a:cubicBezTo>
                          <a:pt x="7" y="32"/>
                          <a:pt x="7" y="32"/>
                          <a:pt x="7" y="32"/>
                        </a:cubicBezTo>
                        <a:cubicBezTo>
                          <a:pt x="7" y="32"/>
                          <a:pt x="7" y="32"/>
                          <a:pt x="7" y="32"/>
                        </a:cubicBezTo>
                        <a:cubicBezTo>
                          <a:pt x="3" y="32"/>
                          <a:pt x="0" y="35"/>
                          <a:pt x="0" y="39"/>
                        </a:cubicBezTo>
                        <a:cubicBezTo>
                          <a:pt x="0" y="43"/>
                          <a:pt x="3" y="46"/>
                          <a:pt x="7" y="46"/>
                        </a:cubicBezTo>
                        <a:cubicBezTo>
                          <a:pt x="30" y="46"/>
                          <a:pt x="30" y="46"/>
                          <a:pt x="30" y="46"/>
                        </a:cubicBezTo>
                        <a:cubicBezTo>
                          <a:pt x="19" y="66"/>
                          <a:pt x="19" y="66"/>
                          <a:pt x="19" y="66"/>
                        </a:cubicBezTo>
                        <a:cubicBezTo>
                          <a:pt x="17" y="70"/>
                          <a:pt x="18" y="74"/>
                          <a:pt x="21" y="76"/>
                        </a:cubicBezTo>
                        <a:cubicBezTo>
                          <a:pt x="22" y="77"/>
                          <a:pt x="24" y="77"/>
                          <a:pt x="25" y="77"/>
                        </a:cubicBezTo>
                        <a:cubicBezTo>
                          <a:pt x="27" y="77"/>
                          <a:pt x="30" y="76"/>
                          <a:pt x="31" y="73"/>
                        </a:cubicBezTo>
                        <a:cubicBezTo>
                          <a:pt x="43" y="53"/>
                          <a:pt x="43" y="53"/>
                          <a:pt x="43" y="53"/>
                        </a:cubicBezTo>
                        <a:cubicBezTo>
                          <a:pt x="54" y="74"/>
                          <a:pt x="54" y="74"/>
                          <a:pt x="54" y="74"/>
                        </a:cubicBezTo>
                        <a:cubicBezTo>
                          <a:pt x="56" y="76"/>
                          <a:pt x="58" y="77"/>
                          <a:pt x="61" y="77"/>
                        </a:cubicBezTo>
                        <a:cubicBezTo>
                          <a:pt x="62" y="77"/>
                          <a:pt x="63" y="77"/>
                          <a:pt x="64" y="76"/>
                        </a:cubicBezTo>
                        <a:cubicBezTo>
                          <a:pt x="68" y="74"/>
                          <a:pt x="69" y="70"/>
                          <a:pt x="67" y="66"/>
                        </a:cubicBezTo>
                        <a:cubicBezTo>
                          <a:pt x="55" y="46"/>
                          <a:pt x="55" y="46"/>
                          <a:pt x="55" y="46"/>
                        </a:cubicBezTo>
                        <a:cubicBezTo>
                          <a:pt x="79" y="46"/>
                          <a:pt x="79" y="46"/>
                          <a:pt x="79" y="46"/>
                        </a:cubicBezTo>
                        <a:cubicBezTo>
                          <a:pt x="79" y="46"/>
                          <a:pt x="79" y="46"/>
                          <a:pt x="79" y="46"/>
                        </a:cubicBezTo>
                        <a:cubicBezTo>
                          <a:pt x="83" y="46"/>
                          <a:pt x="86" y="43"/>
                          <a:pt x="86" y="39"/>
                        </a:cubicBezTo>
                        <a:cubicBezTo>
                          <a:pt x="86" y="35"/>
                          <a:pt x="83" y="32"/>
                          <a:pt x="79" y="32"/>
                        </a:cubicBezTo>
                        <a:close/>
                      </a:path>
                    </a:pathLst>
                  </a:custGeom>
                  <a:grpFill/>
                  <a:ln>
                    <a:noFill/>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srgbClr val="56555A"/>
                      </a:solidFill>
                      <a:effectLst/>
                      <a:uLnTx/>
                      <a:uFillTx/>
                      <a:latin typeface="Corbel" panose="020B0503020204020204"/>
                      <a:ea typeface="+mn-ea"/>
                      <a:cs typeface="ＭＳ Ｐゴシック" charset="0"/>
                    </a:endParaRPr>
                  </a:p>
                </p:txBody>
              </p:sp>
              <p:sp>
                <p:nvSpPr>
                  <p:cNvPr id="64" name="Freeform 13"/>
                  <p:cNvSpPr>
                    <a:spLocks/>
                  </p:cNvSpPr>
                  <p:nvPr/>
                </p:nvSpPr>
                <p:spPr bwMode="auto">
                  <a:xfrm>
                    <a:off x="5738944" y="2720787"/>
                    <a:ext cx="300259" cy="271523"/>
                  </a:xfrm>
                  <a:custGeom>
                    <a:avLst/>
                    <a:gdLst>
                      <a:gd name="T0" fmla="*/ 962989967 w 86"/>
                      <a:gd name="T1" fmla="*/ 397908141 h 77"/>
                      <a:gd name="T2" fmla="*/ 670436450 w 86"/>
                      <a:gd name="T3" fmla="*/ 397908141 h 77"/>
                      <a:gd name="T4" fmla="*/ 816714954 w 86"/>
                      <a:gd name="T5" fmla="*/ 149214230 h 77"/>
                      <a:gd name="T6" fmla="*/ 792334622 w 86"/>
                      <a:gd name="T7" fmla="*/ 24870802 h 77"/>
                      <a:gd name="T8" fmla="*/ 670436450 w 86"/>
                      <a:gd name="T9" fmla="*/ 49738077 h 77"/>
                      <a:gd name="T10" fmla="*/ 524161438 w 86"/>
                      <a:gd name="T11" fmla="*/ 310865625 h 77"/>
                      <a:gd name="T12" fmla="*/ 377882934 w 86"/>
                      <a:gd name="T13" fmla="*/ 49738077 h 77"/>
                      <a:gd name="T14" fmla="*/ 268173184 w 86"/>
                      <a:gd name="T15" fmla="*/ 24870802 h 77"/>
                      <a:gd name="T16" fmla="*/ 231604431 w 86"/>
                      <a:gd name="T17" fmla="*/ 136780593 h 77"/>
                      <a:gd name="T18" fmla="*/ 377882934 w 86"/>
                      <a:gd name="T19" fmla="*/ 397908141 h 77"/>
                      <a:gd name="T20" fmla="*/ 85329418 w 86"/>
                      <a:gd name="T21" fmla="*/ 397908141 h 77"/>
                      <a:gd name="T22" fmla="*/ 85329418 w 86"/>
                      <a:gd name="T23" fmla="*/ 397908141 h 77"/>
                      <a:gd name="T24" fmla="*/ 0 w 86"/>
                      <a:gd name="T25" fmla="*/ 484950657 h 77"/>
                      <a:gd name="T26" fmla="*/ 85329418 w 86"/>
                      <a:gd name="T27" fmla="*/ 571993173 h 77"/>
                      <a:gd name="T28" fmla="*/ 365694514 w 86"/>
                      <a:gd name="T29" fmla="*/ 571993173 h 77"/>
                      <a:gd name="T30" fmla="*/ 231604431 w 86"/>
                      <a:gd name="T31" fmla="*/ 820683557 h 77"/>
                      <a:gd name="T32" fmla="*/ 255984763 w 86"/>
                      <a:gd name="T33" fmla="*/ 945030512 h 77"/>
                      <a:gd name="T34" fmla="*/ 304745428 w 86"/>
                      <a:gd name="T35" fmla="*/ 957464150 h 77"/>
                      <a:gd name="T36" fmla="*/ 377882934 w 86"/>
                      <a:gd name="T37" fmla="*/ 907726073 h 77"/>
                      <a:gd name="T38" fmla="*/ 524161438 w 86"/>
                      <a:gd name="T39" fmla="*/ 659032163 h 77"/>
                      <a:gd name="T40" fmla="*/ 658248030 w 86"/>
                      <a:gd name="T41" fmla="*/ 920159711 h 77"/>
                      <a:gd name="T42" fmla="*/ 743573957 w 86"/>
                      <a:gd name="T43" fmla="*/ 957464150 h 77"/>
                      <a:gd name="T44" fmla="*/ 780146201 w 86"/>
                      <a:gd name="T45" fmla="*/ 945030512 h 77"/>
                      <a:gd name="T46" fmla="*/ 816714954 w 86"/>
                      <a:gd name="T47" fmla="*/ 820683557 h 77"/>
                      <a:gd name="T48" fmla="*/ 670436450 w 86"/>
                      <a:gd name="T49" fmla="*/ 571993173 h 77"/>
                      <a:gd name="T50" fmla="*/ 962989967 w 86"/>
                      <a:gd name="T51" fmla="*/ 571993173 h 77"/>
                      <a:gd name="T52" fmla="*/ 962989967 w 86"/>
                      <a:gd name="T53" fmla="*/ 571993173 h 77"/>
                      <a:gd name="T54" fmla="*/ 1048319385 w 86"/>
                      <a:gd name="T55" fmla="*/ 484950657 h 77"/>
                      <a:gd name="T56" fmla="*/ 962989967 w 86"/>
                      <a:gd name="T57" fmla="*/ 397908141 h 77"/>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86" h="77">
                        <a:moveTo>
                          <a:pt x="79" y="32"/>
                        </a:moveTo>
                        <a:cubicBezTo>
                          <a:pt x="55" y="32"/>
                          <a:pt x="55" y="32"/>
                          <a:pt x="55" y="32"/>
                        </a:cubicBezTo>
                        <a:cubicBezTo>
                          <a:pt x="67" y="12"/>
                          <a:pt x="67" y="12"/>
                          <a:pt x="67" y="12"/>
                        </a:cubicBezTo>
                        <a:cubicBezTo>
                          <a:pt x="69" y="8"/>
                          <a:pt x="68" y="4"/>
                          <a:pt x="65" y="2"/>
                        </a:cubicBezTo>
                        <a:cubicBezTo>
                          <a:pt x="61" y="0"/>
                          <a:pt x="57" y="1"/>
                          <a:pt x="55" y="4"/>
                        </a:cubicBezTo>
                        <a:cubicBezTo>
                          <a:pt x="43" y="25"/>
                          <a:pt x="43" y="25"/>
                          <a:pt x="43" y="25"/>
                        </a:cubicBezTo>
                        <a:cubicBezTo>
                          <a:pt x="31" y="4"/>
                          <a:pt x="31" y="4"/>
                          <a:pt x="31" y="4"/>
                        </a:cubicBezTo>
                        <a:cubicBezTo>
                          <a:pt x="30" y="1"/>
                          <a:pt x="25" y="0"/>
                          <a:pt x="22" y="2"/>
                        </a:cubicBezTo>
                        <a:cubicBezTo>
                          <a:pt x="18" y="4"/>
                          <a:pt x="17" y="8"/>
                          <a:pt x="19" y="11"/>
                        </a:cubicBezTo>
                        <a:cubicBezTo>
                          <a:pt x="31" y="32"/>
                          <a:pt x="31" y="32"/>
                          <a:pt x="31" y="32"/>
                        </a:cubicBezTo>
                        <a:cubicBezTo>
                          <a:pt x="7" y="32"/>
                          <a:pt x="7" y="32"/>
                          <a:pt x="7" y="32"/>
                        </a:cubicBezTo>
                        <a:cubicBezTo>
                          <a:pt x="7" y="32"/>
                          <a:pt x="7" y="32"/>
                          <a:pt x="7" y="32"/>
                        </a:cubicBezTo>
                        <a:cubicBezTo>
                          <a:pt x="3" y="32"/>
                          <a:pt x="0" y="35"/>
                          <a:pt x="0" y="39"/>
                        </a:cubicBezTo>
                        <a:cubicBezTo>
                          <a:pt x="0" y="43"/>
                          <a:pt x="3" y="46"/>
                          <a:pt x="7" y="46"/>
                        </a:cubicBezTo>
                        <a:cubicBezTo>
                          <a:pt x="30" y="46"/>
                          <a:pt x="30" y="46"/>
                          <a:pt x="30" y="46"/>
                        </a:cubicBezTo>
                        <a:cubicBezTo>
                          <a:pt x="19" y="66"/>
                          <a:pt x="19" y="66"/>
                          <a:pt x="19" y="66"/>
                        </a:cubicBezTo>
                        <a:cubicBezTo>
                          <a:pt x="17" y="70"/>
                          <a:pt x="18" y="74"/>
                          <a:pt x="21" y="76"/>
                        </a:cubicBezTo>
                        <a:cubicBezTo>
                          <a:pt x="22" y="77"/>
                          <a:pt x="24" y="77"/>
                          <a:pt x="25" y="77"/>
                        </a:cubicBezTo>
                        <a:cubicBezTo>
                          <a:pt x="27" y="77"/>
                          <a:pt x="30" y="76"/>
                          <a:pt x="31" y="73"/>
                        </a:cubicBezTo>
                        <a:cubicBezTo>
                          <a:pt x="43" y="53"/>
                          <a:pt x="43" y="53"/>
                          <a:pt x="43" y="53"/>
                        </a:cubicBezTo>
                        <a:cubicBezTo>
                          <a:pt x="54" y="74"/>
                          <a:pt x="54" y="74"/>
                          <a:pt x="54" y="74"/>
                        </a:cubicBezTo>
                        <a:cubicBezTo>
                          <a:pt x="56" y="76"/>
                          <a:pt x="58" y="77"/>
                          <a:pt x="61" y="77"/>
                        </a:cubicBezTo>
                        <a:cubicBezTo>
                          <a:pt x="62" y="77"/>
                          <a:pt x="63" y="77"/>
                          <a:pt x="64" y="76"/>
                        </a:cubicBezTo>
                        <a:cubicBezTo>
                          <a:pt x="68" y="74"/>
                          <a:pt x="69" y="70"/>
                          <a:pt x="67" y="66"/>
                        </a:cubicBezTo>
                        <a:cubicBezTo>
                          <a:pt x="55" y="46"/>
                          <a:pt x="55" y="46"/>
                          <a:pt x="55" y="46"/>
                        </a:cubicBezTo>
                        <a:cubicBezTo>
                          <a:pt x="79" y="46"/>
                          <a:pt x="79" y="46"/>
                          <a:pt x="79" y="46"/>
                        </a:cubicBezTo>
                        <a:cubicBezTo>
                          <a:pt x="79" y="46"/>
                          <a:pt x="79" y="46"/>
                          <a:pt x="79" y="46"/>
                        </a:cubicBezTo>
                        <a:cubicBezTo>
                          <a:pt x="83" y="46"/>
                          <a:pt x="86" y="43"/>
                          <a:pt x="86" y="39"/>
                        </a:cubicBezTo>
                        <a:cubicBezTo>
                          <a:pt x="86" y="35"/>
                          <a:pt x="83" y="32"/>
                          <a:pt x="79" y="32"/>
                        </a:cubicBezTo>
                        <a:close/>
                      </a:path>
                    </a:pathLst>
                  </a:custGeom>
                  <a:grpFill/>
                  <a:ln>
                    <a:noFill/>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srgbClr val="56555A"/>
                      </a:solidFill>
                      <a:effectLst/>
                      <a:uLnTx/>
                      <a:uFillTx/>
                      <a:latin typeface="Corbel" panose="020B0503020204020204"/>
                      <a:ea typeface="+mn-ea"/>
                      <a:cs typeface="ＭＳ Ｐゴシック" charset="0"/>
                    </a:endParaRPr>
                  </a:p>
                </p:txBody>
              </p:sp>
              <p:sp>
                <p:nvSpPr>
                  <p:cNvPr id="65" name="Freeform 13"/>
                  <p:cNvSpPr>
                    <a:spLocks/>
                  </p:cNvSpPr>
                  <p:nvPr/>
                </p:nvSpPr>
                <p:spPr bwMode="auto">
                  <a:xfrm>
                    <a:off x="6089805" y="2720787"/>
                    <a:ext cx="300259" cy="271523"/>
                  </a:xfrm>
                  <a:custGeom>
                    <a:avLst/>
                    <a:gdLst>
                      <a:gd name="T0" fmla="*/ 962989967 w 86"/>
                      <a:gd name="T1" fmla="*/ 397908141 h 77"/>
                      <a:gd name="T2" fmla="*/ 670436450 w 86"/>
                      <a:gd name="T3" fmla="*/ 397908141 h 77"/>
                      <a:gd name="T4" fmla="*/ 816714954 w 86"/>
                      <a:gd name="T5" fmla="*/ 149214230 h 77"/>
                      <a:gd name="T6" fmla="*/ 792334622 w 86"/>
                      <a:gd name="T7" fmla="*/ 24870802 h 77"/>
                      <a:gd name="T8" fmla="*/ 670436450 w 86"/>
                      <a:gd name="T9" fmla="*/ 49738077 h 77"/>
                      <a:gd name="T10" fmla="*/ 524161438 w 86"/>
                      <a:gd name="T11" fmla="*/ 310865625 h 77"/>
                      <a:gd name="T12" fmla="*/ 377882934 w 86"/>
                      <a:gd name="T13" fmla="*/ 49738077 h 77"/>
                      <a:gd name="T14" fmla="*/ 268173184 w 86"/>
                      <a:gd name="T15" fmla="*/ 24870802 h 77"/>
                      <a:gd name="T16" fmla="*/ 231604431 w 86"/>
                      <a:gd name="T17" fmla="*/ 136780593 h 77"/>
                      <a:gd name="T18" fmla="*/ 377882934 w 86"/>
                      <a:gd name="T19" fmla="*/ 397908141 h 77"/>
                      <a:gd name="T20" fmla="*/ 85329418 w 86"/>
                      <a:gd name="T21" fmla="*/ 397908141 h 77"/>
                      <a:gd name="T22" fmla="*/ 85329418 w 86"/>
                      <a:gd name="T23" fmla="*/ 397908141 h 77"/>
                      <a:gd name="T24" fmla="*/ 0 w 86"/>
                      <a:gd name="T25" fmla="*/ 484950657 h 77"/>
                      <a:gd name="T26" fmla="*/ 85329418 w 86"/>
                      <a:gd name="T27" fmla="*/ 571993173 h 77"/>
                      <a:gd name="T28" fmla="*/ 365694514 w 86"/>
                      <a:gd name="T29" fmla="*/ 571993173 h 77"/>
                      <a:gd name="T30" fmla="*/ 231604431 w 86"/>
                      <a:gd name="T31" fmla="*/ 820683557 h 77"/>
                      <a:gd name="T32" fmla="*/ 255984763 w 86"/>
                      <a:gd name="T33" fmla="*/ 945030512 h 77"/>
                      <a:gd name="T34" fmla="*/ 304745428 w 86"/>
                      <a:gd name="T35" fmla="*/ 957464150 h 77"/>
                      <a:gd name="T36" fmla="*/ 377882934 w 86"/>
                      <a:gd name="T37" fmla="*/ 907726073 h 77"/>
                      <a:gd name="T38" fmla="*/ 524161438 w 86"/>
                      <a:gd name="T39" fmla="*/ 659032163 h 77"/>
                      <a:gd name="T40" fmla="*/ 658248030 w 86"/>
                      <a:gd name="T41" fmla="*/ 920159711 h 77"/>
                      <a:gd name="T42" fmla="*/ 743573957 w 86"/>
                      <a:gd name="T43" fmla="*/ 957464150 h 77"/>
                      <a:gd name="T44" fmla="*/ 780146201 w 86"/>
                      <a:gd name="T45" fmla="*/ 945030512 h 77"/>
                      <a:gd name="T46" fmla="*/ 816714954 w 86"/>
                      <a:gd name="T47" fmla="*/ 820683557 h 77"/>
                      <a:gd name="T48" fmla="*/ 670436450 w 86"/>
                      <a:gd name="T49" fmla="*/ 571993173 h 77"/>
                      <a:gd name="T50" fmla="*/ 962989967 w 86"/>
                      <a:gd name="T51" fmla="*/ 571993173 h 77"/>
                      <a:gd name="T52" fmla="*/ 962989967 w 86"/>
                      <a:gd name="T53" fmla="*/ 571993173 h 77"/>
                      <a:gd name="T54" fmla="*/ 1048319385 w 86"/>
                      <a:gd name="T55" fmla="*/ 484950657 h 77"/>
                      <a:gd name="T56" fmla="*/ 962989967 w 86"/>
                      <a:gd name="T57" fmla="*/ 397908141 h 77"/>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86" h="77">
                        <a:moveTo>
                          <a:pt x="79" y="32"/>
                        </a:moveTo>
                        <a:cubicBezTo>
                          <a:pt x="55" y="32"/>
                          <a:pt x="55" y="32"/>
                          <a:pt x="55" y="32"/>
                        </a:cubicBezTo>
                        <a:cubicBezTo>
                          <a:pt x="67" y="12"/>
                          <a:pt x="67" y="12"/>
                          <a:pt x="67" y="12"/>
                        </a:cubicBezTo>
                        <a:cubicBezTo>
                          <a:pt x="69" y="8"/>
                          <a:pt x="68" y="4"/>
                          <a:pt x="65" y="2"/>
                        </a:cubicBezTo>
                        <a:cubicBezTo>
                          <a:pt x="61" y="0"/>
                          <a:pt x="57" y="1"/>
                          <a:pt x="55" y="4"/>
                        </a:cubicBezTo>
                        <a:cubicBezTo>
                          <a:pt x="43" y="25"/>
                          <a:pt x="43" y="25"/>
                          <a:pt x="43" y="25"/>
                        </a:cubicBezTo>
                        <a:cubicBezTo>
                          <a:pt x="31" y="4"/>
                          <a:pt x="31" y="4"/>
                          <a:pt x="31" y="4"/>
                        </a:cubicBezTo>
                        <a:cubicBezTo>
                          <a:pt x="30" y="1"/>
                          <a:pt x="25" y="0"/>
                          <a:pt x="22" y="2"/>
                        </a:cubicBezTo>
                        <a:cubicBezTo>
                          <a:pt x="18" y="4"/>
                          <a:pt x="17" y="8"/>
                          <a:pt x="19" y="11"/>
                        </a:cubicBezTo>
                        <a:cubicBezTo>
                          <a:pt x="31" y="32"/>
                          <a:pt x="31" y="32"/>
                          <a:pt x="31" y="32"/>
                        </a:cubicBezTo>
                        <a:cubicBezTo>
                          <a:pt x="7" y="32"/>
                          <a:pt x="7" y="32"/>
                          <a:pt x="7" y="32"/>
                        </a:cubicBezTo>
                        <a:cubicBezTo>
                          <a:pt x="7" y="32"/>
                          <a:pt x="7" y="32"/>
                          <a:pt x="7" y="32"/>
                        </a:cubicBezTo>
                        <a:cubicBezTo>
                          <a:pt x="3" y="32"/>
                          <a:pt x="0" y="35"/>
                          <a:pt x="0" y="39"/>
                        </a:cubicBezTo>
                        <a:cubicBezTo>
                          <a:pt x="0" y="43"/>
                          <a:pt x="3" y="46"/>
                          <a:pt x="7" y="46"/>
                        </a:cubicBezTo>
                        <a:cubicBezTo>
                          <a:pt x="30" y="46"/>
                          <a:pt x="30" y="46"/>
                          <a:pt x="30" y="46"/>
                        </a:cubicBezTo>
                        <a:cubicBezTo>
                          <a:pt x="19" y="66"/>
                          <a:pt x="19" y="66"/>
                          <a:pt x="19" y="66"/>
                        </a:cubicBezTo>
                        <a:cubicBezTo>
                          <a:pt x="17" y="70"/>
                          <a:pt x="18" y="74"/>
                          <a:pt x="21" y="76"/>
                        </a:cubicBezTo>
                        <a:cubicBezTo>
                          <a:pt x="22" y="77"/>
                          <a:pt x="24" y="77"/>
                          <a:pt x="25" y="77"/>
                        </a:cubicBezTo>
                        <a:cubicBezTo>
                          <a:pt x="27" y="77"/>
                          <a:pt x="30" y="76"/>
                          <a:pt x="31" y="73"/>
                        </a:cubicBezTo>
                        <a:cubicBezTo>
                          <a:pt x="43" y="53"/>
                          <a:pt x="43" y="53"/>
                          <a:pt x="43" y="53"/>
                        </a:cubicBezTo>
                        <a:cubicBezTo>
                          <a:pt x="54" y="74"/>
                          <a:pt x="54" y="74"/>
                          <a:pt x="54" y="74"/>
                        </a:cubicBezTo>
                        <a:cubicBezTo>
                          <a:pt x="56" y="76"/>
                          <a:pt x="58" y="77"/>
                          <a:pt x="61" y="77"/>
                        </a:cubicBezTo>
                        <a:cubicBezTo>
                          <a:pt x="62" y="77"/>
                          <a:pt x="63" y="77"/>
                          <a:pt x="64" y="76"/>
                        </a:cubicBezTo>
                        <a:cubicBezTo>
                          <a:pt x="68" y="74"/>
                          <a:pt x="69" y="70"/>
                          <a:pt x="67" y="66"/>
                        </a:cubicBezTo>
                        <a:cubicBezTo>
                          <a:pt x="55" y="46"/>
                          <a:pt x="55" y="46"/>
                          <a:pt x="55" y="46"/>
                        </a:cubicBezTo>
                        <a:cubicBezTo>
                          <a:pt x="79" y="46"/>
                          <a:pt x="79" y="46"/>
                          <a:pt x="79" y="46"/>
                        </a:cubicBezTo>
                        <a:cubicBezTo>
                          <a:pt x="79" y="46"/>
                          <a:pt x="79" y="46"/>
                          <a:pt x="79" y="46"/>
                        </a:cubicBezTo>
                        <a:cubicBezTo>
                          <a:pt x="83" y="46"/>
                          <a:pt x="86" y="43"/>
                          <a:pt x="86" y="39"/>
                        </a:cubicBezTo>
                        <a:cubicBezTo>
                          <a:pt x="86" y="35"/>
                          <a:pt x="83" y="32"/>
                          <a:pt x="79" y="32"/>
                        </a:cubicBezTo>
                        <a:close/>
                      </a:path>
                    </a:pathLst>
                  </a:custGeom>
                  <a:grpFill/>
                  <a:ln>
                    <a:noFill/>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srgbClr val="56555A"/>
                      </a:solidFill>
                      <a:effectLst/>
                      <a:uLnTx/>
                      <a:uFillTx/>
                      <a:latin typeface="Corbel" panose="020B0503020204020204"/>
                      <a:ea typeface="+mn-ea"/>
                      <a:cs typeface="ＭＳ Ｐゴシック" charset="0"/>
                    </a:endParaRPr>
                  </a:p>
                </p:txBody>
              </p:sp>
              <p:sp>
                <p:nvSpPr>
                  <p:cNvPr id="66" name="Freeform 13"/>
                  <p:cNvSpPr>
                    <a:spLocks/>
                  </p:cNvSpPr>
                  <p:nvPr/>
                </p:nvSpPr>
                <p:spPr bwMode="auto">
                  <a:xfrm>
                    <a:off x="6440663" y="2720787"/>
                    <a:ext cx="300259" cy="271523"/>
                  </a:xfrm>
                  <a:custGeom>
                    <a:avLst/>
                    <a:gdLst>
                      <a:gd name="T0" fmla="*/ 962989967 w 86"/>
                      <a:gd name="T1" fmla="*/ 397908141 h 77"/>
                      <a:gd name="T2" fmla="*/ 670436450 w 86"/>
                      <a:gd name="T3" fmla="*/ 397908141 h 77"/>
                      <a:gd name="T4" fmla="*/ 816714954 w 86"/>
                      <a:gd name="T5" fmla="*/ 149214230 h 77"/>
                      <a:gd name="T6" fmla="*/ 792334622 w 86"/>
                      <a:gd name="T7" fmla="*/ 24870802 h 77"/>
                      <a:gd name="T8" fmla="*/ 670436450 w 86"/>
                      <a:gd name="T9" fmla="*/ 49738077 h 77"/>
                      <a:gd name="T10" fmla="*/ 524161438 w 86"/>
                      <a:gd name="T11" fmla="*/ 310865625 h 77"/>
                      <a:gd name="T12" fmla="*/ 377882934 w 86"/>
                      <a:gd name="T13" fmla="*/ 49738077 h 77"/>
                      <a:gd name="T14" fmla="*/ 268173184 w 86"/>
                      <a:gd name="T15" fmla="*/ 24870802 h 77"/>
                      <a:gd name="T16" fmla="*/ 231604431 w 86"/>
                      <a:gd name="T17" fmla="*/ 136780593 h 77"/>
                      <a:gd name="T18" fmla="*/ 377882934 w 86"/>
                      <a:gd name="T19" fmla="*/ 397908141 h 77"/>
                      <a:gd name="T20" fmla="*/ 85329418 w 86"/>
                      <a:gd name="T21" fmla="*/ 397908141 h 77"/>
                      <a:gd name="T22" fmla="*/ 85329418 w 86"/>
                      <a:gd name="T23" fmla="*/ 397908141 h 77"/>
                      <a:gd name="T24" fmla="*/ 0 w 86"/>
                      <a:gd name="T25" fmla="*/ 484950657 h 77"/>
                      <a:gd name="T26" fmla="*/ 85329418 w 86"/>
                      <a:gd name="T27" fmla="*/ 571993173 h 77"/>
                      <a:gd name="T28" fmla="*/ 365694514 w 86"/>
                      <a:gd name="T29" fmla="*/ 571993173 h 77"/>
                      <a:gd name="T30" fmla="*/ 231604431 w 86"/>
                      <a:gd name="T31" fmla="*/ 820683557 h 77"/>
                      <a:gd name="T32" fmla="*/ 255984763 w 86"/>
                      <a:gd name="T33" fmla="*/ 945030512 h 77"/>
                      <a:gd name="T34" fmla="*/ 304745428 w 86"/>
                      <a:gd name="T35" fmla="*/ 957464150 h 77"/>
                      <a:gd name="T36" fmla="*/ 377882934 w 86"/>
                      <a:gd name="T37" fmla="*/ 907726073 h 77"/>
                      <a:gd name="T38" fmla="*/ 524161438 w 86"/>
                      <a:gd name="T39" fmla="*/ 659032163 h 77"/>
                      <a:gd name="T40" fmla="*/ 658248030 w 86"/>
                      <a:gd name="T41" fmla="*/ 920159711 h 77"/>
                      <a:gd name="T42" fmla="*/ 743573957 w 86"/>
                      <a:gd name="T43" fmla="*/ 957464150 h 77"/>
                      <a:gd name="T44" fmla="*/ 780146201 w 86"/>
                      <a:gd name="T45" fmla="*/ 945030512 h 77"/>
                      <a:gd name="T46" fmla="*/ 816714954 w 86"/>
                      <a:gd name="T47" fmla="*/ 820683557 h 77"/>
                      <a:gd name="T48" fmla="*/ 670436450 w 86"/>
                      <a:gd name="T49" fmla="*/ 571993173 h 77"/>
                      <a:gd name="T50" fmla="*/ 962989967 w 86"/>
                      <a:gd name="T51" fmla="*/ 571993173 h 77"/>
                      <a:gd name="T52" fmla="*/ 962989967 w 86"/>
                      <a:gd name="T53" fmla="*/ 571993173 h 77"/>
                      <a:gd name="T54" fmla="*/ 1048319385 w 86"/>
                      <a:gd name="T55" fmla="*/ 484950657 h 77"/>
                      <a:gd name="T56" fmla="*/ 962989967 w 86"/>
                      <a:gd name="T57" fmla="*/ 397908141 h 77"/>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86" h="77">
                        <a:moveTo>
                          <a:pt x="79" y="32"/>
                        </a:moveTo>
                        <a:cubicBezTo>
                          <a:pt x="55" y="32"/>
                          <a:pt x="55" y="32"/>
                          <a:pt x="55" y="32"/>
                        </a:cubicBezTo>
                        <a:cubicBezTo>
                          <a:pt x="67" y="12"/>
                          <a:pt x="67" y="12"/>
                          <a:pt x="67" y="12"/>
                        </a:cubicBezTo>
                        <a:cubicBezTo>
                          <a:pt x="69" y="8"/>
                          <a:pt x="68" y="4"/>
                          <a:pt x="65" y="2"/>
                        </a:cubicBezTo>
                        <a:cubicBezTo>
                          <a:pt x="61" y="0"/>
                          <a:pt x="57" y="1"/>
                          <a:pt x="55" y="4"/>
                        </a:cubicBezTo>
                        <a:cubicBezTo>
                          <a:pt x="43" y="25"/>
                          <a:pt x="43" y="25"/>
                          <a:pt x="43" y="25"/>
                        </a:cubicBezTo>
                        <a:cubicBezTo>
                          <a:pt x="31" y="4"/>
                          <a:pt x="31" y="4"/>
                          <a:pt x="31" y="4"/>
                        </a:cubicBezTo>
                        <a:cubicBezTo>
                          <a:pt x="30" y="1"/>
                          <a:pt x="25" y="0"/>
                          <a:pt x="22" y="2"/>
                        </a:cubicBezTo>
                        <a:cubicBezTo>
                          <a:pt x="18" y="4"/>
                          <a:pt x="17" y="8"/>
                          <a:pt x="19" y="11"/>
                        </a:cubicBezTo>
                        <a:cubicBezTo>
                          <a:pt x="31" y="32"/>
                          <a:pt x="31" y="32"/>
                          <a:pt x="31" y="32"/>
                        </a:cubicBezTo>
                        <a:cubicBezTo>
                          <a:pt x="7" y="32"/>
                          <a:pt x="7" y="32"/>
                          <a:pt x="7" y="32"/>
                        </a:cubicBezTo>
                        <a:cubicBezTo>
                          <a:pt x="7" y="32"/>
                          <a:pt x="7" y="32"/>
                          <a:pt x="7" y="32"/>
                        </a:cubicBezTo>
                        <a:cubicBezTo>
                          <a:pt x="3" y="32"/>
                          <a:pt x="0" y="35"/>
                          <a:pt x="0" y="39"/>
                        </a:cubicBezTo>
                        <a:cubicBezTo>
                          <a:pt x="0" y="43"/>
                          <a:pt x="3" y="46"/>
                          <a:pt x="7" y="46"/>
                        </a:cubicBezTo>
                        <a:cubicBezTo>
                          <a:pt x="30" y="46"/>
                          <a:pt x="30" y="46"/>
                          <a:pt x="30" y="46"/>
                        </a:cubicBezTo>
                        <a:cubicBezTo>
                          <a:pt x="19" y="66"/>
                          <a:pt x="19" y="66"/>
                          <a:pt x="19" y="66"/>
                        </a:cubicBezTo>
                        <a:cubicBezTo>
                          <a:pt x="17" y="70"/>
                          <a:pt x="18" y="74"/>
                          <a:pt x="21" y="76"/>
                        </a:cubicBezTo>
                        <a:cubicBezTo>
                          <a:pt x="22" y="77"/>
                          <a:pt x="24" y="77"/>
                          <a:pt x="25" y="77"/>
                        </a:cubicBezTo>
                        <a:cubicBezTo>
                          <a:pt x="27" y="77"/>
                          <a:pt x="30" y="76"/>
                          <a:pt x="31" y="73"/>
                        </a:cubicBezTo>
                        <a:cubicBezTo>
                          <a:pt x="43" y="53"/>
                          <a:pt x="43" y="53"/>
                          <a:pt x="43" y="53"/>
                        </a:cubicBezTo>
                        <a:cubicBezTo>
                          <a:pt x="54" y="74"/>
                          <a:pt x="54" y="74"/>
                          <a:pt x="54" y="74"/>
                        </a:cubicBezTo>
                        <a:cubicBezTo>
                          <a:pt x="56" y="76"/>
                          <a:pt x="58" y="77"/>
                          <a:pt x="61" y="77"/>
                        </a:cubicBezTo>
                        <a:cubicBezTo>
                          <a:pt x="62" y="77"/>
                          <a:pt x="63" y="77"/>
                          <a:pt x="64" y="76"/>
                        </a:cubicBezTo>
                        <a:cubicBezTo>
                          <a:pt x="68" y="74"/>
                          <a:pt x="69" y="70"/>
                          <a:pt x="67" y="66"/>
                        </a:cubicBezTo>
                        <a:cubicBezTo>
                          <a:pt x="55" y="46"/>
                          <a:pt x="55" y="46"/>
                          <a:pt x="55" y="46"/>
                        </a:cubicBezTo>
                        <a:cubicBezTo>
                          <a:pt x="79" y="46"/>
                          <a:pt x="79" y="46"/>
                          <a:pt x="79" y="46"/>
                        </a:cubicBezTo>
                        <a:cubicBezTo>
                          <a:pt x="79" y="46"/>
                          <a:pt x="79" y="46"/>
                          <a:pt x="79" y="46"/>
                        </a:cubicBezTo>
                        <a:cubicBezTo>
                          <a:pt x="83" y="46"/>
                          <a:pt x="86" y="43"/>
                          <a:pt x="86" y="39"/>
                        </a:cubicBezTo>
                        <a:cubicBezTo>
                          <a:pt x="86" y="35"/>
                          <a:pt x="83" y="32"/>
                          <a:pt x="79" y="32"/>
                        </a:cubicBezTo>
                        <a:close/>
                      </a:path>
                    </a:pathLst>
                  </a:custGeom>
                  <a:grpFill/>
                  <a:ln>
                    <a:noFill/>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srgbClr val="56555A"/>
                      </a:solidFill>
                      <a:effectLst/>
                      <a:uLnTx/>
                      <a:uFillTx/>
                      <a:latin typeface="Corbel" panose="020B0503020204020204"/>
                      <a:ea typeface="+mn-ea"/>
                      <a:cs typeface="ＭＳ Ｐゴシック" charset="0"/>
                    </a:endParaRPr>
                  </a:p>
                </p:txBody>
              </p:sp>
            </p:grpSp>
          </p:grpSp>
          <p:pic>
            <p:nvPicPr>
              <p:cNvPr id="106" name="Picture 2">
                <a:hlinkClick r:id="rId6"/>
                <a:extLst>
                  <a:ext uri="{FF2B5EF4-FFF2-40B4-BE49-F238E27FC236}">
                    <a16:creationId xmlns:a16="http://schemas.microsoft.com/office/drawing/2014/main" id="{671A9666-B6E4-CA4F-8159-F442C7A1FE19}"/>
                  </a:ext>
                </a:extLst>
              </p:cNvPr>
              <p:cNvPicPr>
                <a:picLocks noChangeAspect="1" noChangeArrowheads="1"/>
              </p:cNvPicPr>
              <p:nvPr/>
            </p:nvPicPr>
            <p:blipFill>
              <a:blip r:embed="rId7" cstate="screen">
                <a:extLst>
                  <a:ext uri="{28A0092B-C50C-407E-A947-70E740481C1C}">
                    <a14:useLocalDpi xmlns:a14="http://schemas.microsoft.com/office/drawing/2010/main"/>
                  </a:ext>
                </a:extLst>
              </a:blip>
              <a:stretch>
                <a:fillRect/>
              </a:stretch>
            </p:blipFill>
            <p:spPr bwMode="auto">
              <a:xfrm>
                <a:off x="8705599" y="916258"/>
                <a:ext cx="874180" cy="757252"/>
              </a:xfrm>
              <a:prstGeom prst="rect">
                <a:avLst/>
              </a:prstGeom>
              <a:noFill/>
              <a:ln w="9525">
                <a:noFill/>
                <a:miter lim="800000"/>
                <a:headEnd/>
                <a:tailEnd/>
              </a:ln>
              <a:effectLst/>
            </p:spPr>
          </p:pic>
          <p:grpSp>
            <p:nvGrpSpPr>
              <p:cNvPr id="5" name="Group 4">
                <a:extLst>
                  <a:ext uri="{FF2B5EF4-FFF2-40B4-BE49-F238E27FC236}">
                    <a16:creationId xmlns:a16="http://schemas.microsoft.com/office/drawing/2014/main" id="{AA72FBBF-415F-E237-1C84-4077322B6B98}"/>
                  </a:ext>
                </a:extLst>
              </p:cNvPr>
              <p:cNvGrpSpPr/>
              <p:nvPr/>
            </p:nvGrpSpPr>
            <p:grpSpPr>
              <a:xfrm>
                <a:off x="6517948" y="1900428"/>
                <a:ext cx="1007353" cy="779272"/>
                <a:chOff x="6507422" y="1241446"/>
                <a:chExt cx="1007353" cy="779272"/>
              </a:xfrm>
            </p:grpSpPr>
            <p:sp>
              <p:nvSpPr>
                <p:cNvPr id="94" name="Rectangle 93">
                  <a:extLst>
                    <a:ext uri="{FF2B5EF4-FFF2-40B4-BE49-F238E27FC236}">
                      <a16:creationId xmlns:a16="http://schemas.microsoft.com/office/drawing/2014/main" id="{59F9EB60-029C-4D46-8FC2-EB5B023A4ACA}"/>
                    </a:ext>
                  </a:extLst>
                </p:cNvPr>
                <p:cNvSpPr/>
                <p:nvPr/>
              </p:nvSpPr>
              <p:spPr>
                <a:xfrm>
                  <a:off x="6529127" y="1557309"/>
                  <a:ext cx="966907" cy="27930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b="1">
                      <a:solidFill>
                        <a:schemeClr val="accent1"/>
                      </a:solidFill>
                    </a:rPr>
                    <a:t>Application</a:t>
                  </a:r>
                </a:p>
              </p:txBody>
            </p:sp>
            <p:grpSp>
              <p:nvGrpSpPr>
                <p:cNvPr id="95" name="Group 94">
                  <a:extLst>
                    <a:ext uri="{FF2B5EF4-FFF2-40B4-BE49-F238E27FC236}">
                      <a16:creationId xmlns:a16="http://schemas.microsoft.com/office/drawing/2014/main" id="{6396C31C-41CB-DEFA-84DB-805B12C9C76B}"/>
                    </a:ext>
                  </a:extLst>
                </p:cNvPr>
                <p:cNvGrpSpPr/>
                <p:nvPr/>
              </p:nvGrpSpPr>
              <p:grpSpPr>
                <a:xfrm>
                  <a:off x="6507422" y="1241446"/>
                  <a:ext cx="1007353" cy="779272"/>
                  <a:chOff x="8758238" y="1104900"/>
                  <a:chExt cx="925512" cy="715963"/>
                </a:xfrm>
                <a:solidFill>
                  <a:schemeClr val="accent1"/>
                </a:solidFill>
              </p:grpSpPr>
              <p:sp>
                <p:nvSpPr>
                  <p:cNvPr id="96" name="Freeform 87">
                    <a:extLst>
                      <a:ext uri="{FF2B5EF4-FFF2-40B4-BE49-F238E27FC236}">
                        <a16:creationId xmlns:a16="http://schemas.microsoft.com/office/drawing/2014/main" id="{FF9398AA-4227-96A8-DD40-8252892FB302}"/>
                      </a:ext>
                    </a:extLst>
                  </p:cNvPr>
                  <p:cNvSpPr>
                    <a:spLocks noEditPoints="1"/>
                  </p:cNvSpPr>
                  <p:nvPr/>
                </p:nvSpPr>
                <p:spPr bwMode="auto">
                  <a:xfrm>
                    <a:off x="8758238" y="1104900"/>
                    <a:ext cx="925512" cy="715963"/>
                  </a:xfrm>
                  <a:custGeom>
                    <a:avLst/>
                    <a:gdLst>
                      <a:gd name="T0" fmla="*/ 218 w 244"/>
                      <a:gd name="T1" fmla="*/ 188 h 188"/>
                      <a:gd name="T2" fmla="*/ 26 w 244"/>
                      <a:gd name="T3" fmla="*/ 188 h 188"/>
                      <a:gd name="T4" fmla="*/ 0 w 244"/>
                      <a:gd name="T5" fmla="*/ 162 h 188"/>
                      <a:gd name="T6" fmla="*/ 0 w 244"/>
                      <a:gd name="T7" fmla="*/ 26 h 188"/>
                      <a:gd name="T8" fmla="*/ 26 w 244"/>
                      <a:gd name="T9" fmla="*/ 0 h 188"/>
                      <a:gd name="T10" fmla="*/ 218 w 244"/>
                      <a:gd name="T11" fmla="*/ 0 h 188"/>
                      <a:gd name="T12" fmla="*/ 244 w 244"/>
                      <a:gd name="T13" fmla="*/ 26 h 188"/>
                      <a:gd name="T14" fmla="*/ 244 w 244"/>
                      <a:gd name="T15" fmla="*/ 162 h 188"/>
                      <a:gd name="T16" fmla="*/ 218 w 244"/>
                      <a:gd name="T17" fmla="*/ 188 h 188"/>
                      <a:gd name="T18" fmla="*/ 26 w 244"/>
                      <a:gd name="T19" fmla="*/ 12 h 188"/>
                      <a:gd name="T20" fmla="*/ 12 w 244"/>
                      <a:gd name="T21" fmla="*/ 26 h 188"/>
                      <a:gd name="T22" fmla="*/ 12 w 244"/>
                      <a:gd name="T23" fmla="*/ 162 h 188"/>
                      <a:gd name="T24" fmla="*/ 26 w 244"/>
                      <a:gd name="T25" fmla="*/ 176 h 188"/>
                      <a:gd name="T26" fmla="*/ 218 w 244"/>
                      <a:gd name="T27" fmla="*/ 176 h 188"/>
                      <a:gd name="T28" fmla="*/ 232 w 244"/>
                      <a:gd name="T29" fmla="*/ 162 h 188"/>
                      <a:gd name="T30" fmla="*/ 232 w 244"/>
                      <a:gd name="T31" fmla="*/ 26 h 188"/>
                      <a:gd name="T32" fmla="*/ 218 w 244"/>
                      <a:gd name="T33" fmla="*/ 12 h 188"/>
                      <a:gd name="T34" fmla="*/ 26 w 244"/>
                      <a:gd name="T35" fmla="*/ 12 h 1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44" h="188">
                        <a:moveTo>
                          <a:pt x="218" y="188"/>
                        </a:moveTo>
                        <a:cubicBezTo>
                          <a:pt x="26" y="188"/>
                          <a:pt x="26" y="188"/>
                          <a:pt x="26" y="188"/>
                        </a:cubicBezTo>
                        <a:cubicBezTo>
                          <a:pt x="12" y="188"/>
                          <a:pt x="0" y="176"/>
                          <a:pt x="0" y="162"/>
                        </a:cubicBezTo>
                        <a:cubicBezTo>
                          <a:pt x="0" y="26"/>
                          <a:pt x="0" y="26"/>
                          <a:pt x="0" y="26"/>
                        </a:cubicBezTo>
                        <a:cubicBezTo>
                          <a:pt x="0" y="12"/>
                          <a:pt x="12" y="0"/>
                          <a:pt x="26" y="0"/>
                        </a:cubicBezTo>
                        <a:cubicBezTo>
                          <a:pt x="218" y="0"/>
                          <a:pt x="218" y="0"/>
                          <a:pt x="218" y="0"/>
                        </a:cubicBezTo>
                        <a:cubicBezTo>
                          <a:pt x="233" y="0"/>
                          <a:pt x="244" y="12"/>
                          <a:pt x="244" y="26"/>
                        </a:cubicBezTo>
                        <a:cubicBezTo>
                          <a:pt x="244" y="162"/>
                          <a:pt x="244" y="162"/>
                          <a:pt x="244" y="162"/>
                        </a:cubicBezTo>
                        <a:cubicBezTo>
                          <a:pt x="244" y="176"/>
                          <a:pt x="233" y="188"/>
                          <a:pt x="218" y="188"/>
                        </a:cubicBezTo>
                        <a:close/>
                        <a:moveTo>
                          <a:pt x="26" y="12"/>
                        </a:moveTo>
                        <a:cubicBezTo>
                          <a:pt x="19" y="12"/>
                          <a:pt x="12" y="18"/>
                          <a:pt x="12" y="26"/>
                        </a:cubicBezTo>
                        <a:cubicBezTo>
                          <a:pt x="12" y="162"/>
                          <a:pt x="12" y="162"/>
                          <a:pt x="12" y="162"/>
                        </a:cubicBezTo>
                        <a:cubicBezTo>
                          <a:pt x="12" y="170"/>
                          <a:pt x="19" y="176"/>
                          <a:pt x="26" y="176"/>
                        </a:cubicBezTo>
                        <a:cubicBezTo>
                          <a:pt x="218" y="176"/>
                          <a:pt x="218" y="176"/>
                          <a:pt x="218" y="176"/>
                        </a:cubicBezTo>
                        <a:cubicBezTo>
                          <a:pt x="226" y="176"/>
                          <a:pt x="232" y="170"/>
                          <a:pt x="232" y="162"/>
                        </a:cubicBezTo>
                        <a:cubicBezTo>
                          <a:pt x="232" y="26"/>
                          <a:pt x="232" y="26"/>
                          <a:pt x="232" y="26"/>
                        </a:cubicBezTo>
                        <a:cubicBezTo>
                          <a:pt x="232" y="18"/>
                          <a:pt x="226" y="12"/>
                          <a:pt x="218" y="12"/>
                        </a:cubicBezTo>
                        <a:lnTo>
                          <a:pt x="26" y="1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sz="1600"/>
                  </a:p>
                </p:txBody>
              </p:sp>
              <p:sp>
                <p:nvSpPr>
                  <p:cNvPr id="97" name="Freeform 88">
                    <a:extLst>
                      <a:ext uri="{FF2B5EF4-FFF2-40B4-BE49-F238E27FC236}">
                        <a16:creationId xmlns:a16="http://schemas.microsoft.com/office/drawing/2014/main" id="{A8A27CAB-3FAE-A3B3-0373-4313219F73E3}"/>
                      </a:ext>
                    </a:extLst>
                  </p:cNvPr>
                  <p:cNvSpPr>
                    <a:spLocks/>
                  </p:cNvSpPr>
                  <p:nvPr/>
                </p:nvSpPr>
                <p:spPr bwMode="auto">
                  <a:xfrm>
                    <a:off x="8758238" y="1257300"/>
                    <a:ext cx="925512" cy="46038"/>
                  </a:xfrm>
                  <a:custGeom>
                    <a:avLst/>
                    <a:gdLst>
                      <a:gd name="T0" fmla="*/ 238 w 244"/>
                      <a:gd name="T1" fmla="*/ 12 h 12"/>
                      <a:gd name="T2" fmla="*/ 6 w 244"/>
                      <a:gd name="T3" fmla="*/ 12 h 12"/>
                      <a:gd name="T4" fmla="*/ 0 w 244"/>
                      <a:gd name="T5" fmla="*/ 6 h 12"/>
                      <a:gd name="T6" fmla="*/ 6 w 244"/>
                      <a:gd name="T7" fmla="*/ 0 h 12"/>
                      <a:gd name="T8" fmla="*/ 238 w 244"/>
                      <a:gd name="T9" fmla="*/ 0 h 12"/>
                      <a:gd name="T10" fmla="*/ 244 w 244"/>
                      <a:gd name="T11" fmla="*/ 6 h 12"/>
                      <a:gd name="T12" fmla="*/ 238 w 244"/>
                      <a:gd name="T13" fmla="*/ 12 h 12"/>
                    </a:gdLst>
                    <a:ahLst/>
                    <a:cxnLst>
                      <a:cxn ang="0">
                        <a:pos x="T0" y="T1"/>
                      </a:cxn>
                      <a:cxn ang="0">
                        <a:pos x="T2" y="T3"/>
                      </a:cxn>
                      <a:cxn ang="0">
                        <a:pos x="T4" y="T5"/>
                      </a:cxn>
                      <a:cxn ang="0">
                        <a:pos x="T6" y="T7"/>
                      </a:cxn>
                      <a:cxn ang="0">
                        <a:pos x="T8" y="T9"/>
                      </a:cxn>
                      <a:cxn ang="0">
                        <a:pos x="T10" y="T11"/>
                      </a:cxn>
                      <a:cxn ang="0">
                        <a:pos x="T12" y="T13"/>
                      </a:cxn>
                    </a:cxnLst>
                    <a:rect l="0" t="0" r="r" b="b"/>
                    <a:pathLst>
                      <a:path w="244" h="12">
                        <a:moveTo>
                          <a:pt x="238" y="12"/>
                        </a:moveTo>
                        <a:cubicBezTo>
                          <a:pt x="6" y="12"/>
                          <a:pt x="6" y="12"/>
                          <a:pt x="6" y="12"/>
                        </a:cubicBezTo>
                        <a:cubicBezTo>
                          <a:pt x="3" y="12"/>
                          <a:pt x="0" y="9"/>
                          <a:pt x="0" y="6"/>
                        </a:cubicBezTo>
                        <a:cubicBezTo>
                          <a:pt x="0" y="3"/>
                          <a:pt x="3" y="0"/>
                          <a:pt x="6" y="0"/>
                        </a:cubicBezTo>
                        <a:cubicBezTo>
                          <a:pt x="238" y="0"/>
                          <a:pt x="238" y="0"/>
                          <a:pt x="238" y="0"/>
                        </a:cubicBezTo>
                        <a:cubicBezTo>
                          <a:pt x="242" y="0"/>
                          <a:pt x="244" y="3"/>
                          <a:pt x="244" y="6"/>
                        </a:cubicBezTo>
                        <a:cubicBezTo>
                          <a:pt x="244" y="9"/>
                          <a:pt x="242" y="12"/>
                          <a:pt x="238" y="1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sz="1600"/>
                  </a:p>
                </p:txBody>
              </p:sp>
              <p:sp>
                <p:nvSpPr>
                  <p:cNvPr id="98" name="Freeform 89">
                    <a:extLst>
                      <a:ext uri="{FF2B5EF4-FFF2-40B4-BE49-F238E27FC236}">
                        <a16:creationId xmlns:a16="http://schemas.microsoft.com/office/drawing/2014/main" id="{2D50912F-9795-B139-0165-1B92B9F27D2C}"/>
                      </a:ext>
                    </a:extLst>
                  </p:cNvPr>
                  <p:cNvSpPr>
                    <a:spLocks noEditPoints="1"/>
                  </p:cNvSpPr>
                  <p:nvPr/>
                </p:nvSpPr>
                <p:spPr bwMode="auto">
                  <a:xfrm>
                    <a:off x="8848725" y="1165225"/>
                    <a:ext cx="76200" cy="76200"/>
                  </a:xfrm>
                  <a:custGeom>
                    <a:avLst/>
                    <a:gdLst>
                      <a:gd name="T0" fmla="*/ 10 w 20"/>
                      <a:gd name="T1" fmla="*/ 20 h 20"/>
                      <a:gd name="T2" fmla="*/ 0 w 20"/>
                      <a:gd name="T3" fmla="*/ 10 h 20"/>
                      <a:gd name="T4" fmla="*/ 10 w 20"/>
                      <a:gd name="T5" fmla="*/ 0 h 20"/>
                      <a:gd name="T6" fmla="*/ 20 w 20"/>
                      <a:gd name="T7" fmla="*/ 10 h 20"/>
                      <a:gd name="T8" fmla="*/ 10 w 20"/>
                      <a:gd name="T9" fmla="*/ 20 h 20"/>
                      <a:gd name="T10" fmla="*/ 10 w 20"/>
                      <a:gd name="T11" fmla="*/ 8 h 20"/>
                      <a:gd name="T12" fmla="*/ 8 w 20"/>
                      <a:gd name="T13" fmla="*/ 10 h 20"/>
                      <a:gd name="T14" fmla="*/ 10 w 20"/>
                      <a:gd name="T15" fmla="*/ 12 h 20"/>
                      <a:gd name="T16" fmla="*/ 12 w 20"/>
                      <a:gd name="T17" fmla="*/ 10 h 20"/>
                      <a:gd name="T18" fmla="*/ 10 w 20"/>
                      <a:gd name="T19" fmla="*/ 8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0" h="20">
                        <a:moveTo>
                          <a:pt x="10" y="20"/>
                        </a:moveTo>
                        <a:cubicBezTo>
                          <a:pt x="5" y="20"/>
                          <a:pt x="0" y="16"/>
                          <a:pt x="0" y="10"/>
                        </a:cubicBezTo>
                        <a:cubicBezTo>
                          <a:pt x="0" y="4"/>
                          <a:pt x="5" y="0"/>
                          <a:pt x="10" y="0"/>
                        </a:cubicBezTo>
                        <a:cubicBezTo>
                          <a:pt x="16" y="0"/>
                          <a:pt x="20" y="4"/>
                          <a:pt x="20" y="10"/>
                        </a:cubicBezTo>
                        <a:cubicBezTo>
                          <a:pt x="20" y="16"/>
                          <a:pt x="16" y="20"/>
                          <a:pt x="10" y="20"/>
                        </a:cubicBezTo>
                        <a:close/>
                        <a:moveTo>
                          <a:pt x="10" y="8"/>
                        </a:moveTo>
                        <a:cubicBezTo>
                          <a:pt x="9" y="8"/>
                          <a:pt x="8" y="9"/>
                          <a:pt x="8" y="10"/>
                        </a:cubicBezTo>
                        <a:cubicBezTo>
                          <a:pt x="8" y="11"/>
                          <a:pt x="9" y="12"/>
                          <a:pt x="10" y="12"/>
                        </a:cubicBezTo>
                        <a:cubicBezTo>
                          <a:pt x="11" y="12"/>
                          <a:pt x="12" y="11"/>
                          <a:pt x="12" y="10"/>
                        </a:cubicBezTo>
                        <a:cubicBezTo>
                          <a:pt x="12" y="9"/>
                          <a:pt x="11" y="8"/>
                          <a:pt x="10" y="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sz="1600"/>
                  </a:p>
                </p:txBody>
              </p:sp>
              <p:sp>
                <p:nvSpPr>
                  <p:cNvPr id="99" name="Freeform 90">
                    <a:extLst>
                      <a:ext uri="{FF2B5EF4-FFF2-40B4-BE49-F238E27FC236}">
                        <a16:creationId xmlns:a16="http://schemas.microsoft.com/office/drawing/2014/main" id="{727C4BD8-9C58-8497-86E5-875742AF0E87}"/>
                      </a:ext>
                    </a:extLst>
                  </p:cNvPr>
                  <p:cNvSpPr>
                    <a:spLocks noEditPoints="1"/>
                  </p:cNvSpPr>
                  <p:nvPr/>
                </p:nvSpPr>
                <p:spPr bwMode="auto">
                  <a:xfrm>
                    <a:off x="8939213" y="1165225"/>
                    <a:ext cx="76200" cy="76200"/>
                  </a:xfrm>
                  <a:custGeom>
                    <a:avLst/>
                    <a:gdLst>
                      <a:gd name="T0" fmla="*/ 10 w 20"/>
                      <a:gd name="T1" fmla="*/ 20 h 20"/>
                      <a:gd name="T2" fmla="*/ 0 w 20"/>
                      <a:gd name="T3" fmla="*/ 10 h 20"/>
                      <a:gd name="T4" fmla="*/ 10 w 20"/>
                      <a:gd name="T5" fmla="*/ 0 h 20"/>
                      <a:gd name="T6" fmla="*/ 20 w 20"/>
                      <a:gd name="T7" fmla="*/ 10 h 20"/>
                      <a:gd name="T8" fmla="*/ 10 w 20"/>
                      <a:gd name="T9" fmla="*/ 20 h 20"/>
                      <a:gd name="T10" fmla="*/ 10 w 20"/>
                      <a:gd name="T11" fmla="*/ 8 h 20"/>
                      <a:gd name="T12" fmla="*/ 8 w 20"/>
                      <a:gd name="T13" fmla="*/ 10 h 20"/>
                      <a:gd name="T14" fmla="*/ 10 w 20"/>
                      <a:gd name="T15" fmla="*/ 12 h 20"/>
                      <a:gd name="T16" fmla="*/ 12 w 20"/>
                      <a:gd name="T17" fmla="*/ 10 h 20"/>
                      <a:gd name="T18" fmla="*/ 10 w 20"/>
                      <a:gd name="T19" fmla="*/ 8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0" h="20">
                        <a:moveTo>
                          <a:pt x="10" y="20"/>
                        </a:moveTo>
                        <a:cubicBezTo>
                          <a:pt x="5" y="20"/>
                          <a:pt x="0" y="16"/>
                          <a:pt x="0" y="10"/>
                        </a:cubicBezTo>
                        <a:cubicBezTo>
                          <a:pt x="0" y="4"/>
                          <a:pt x="5" y="0"/>
                          <a:pt x="10" y="0"/>
                        </a:cubicBezTo>
                        <a:cubicBezTo>
                          <a:pt x="16" y="0"/>
                          <a:pt x="20" y="4"/>
                          <a:pt x="20" y="10"/>
                        </a:cubicBezTo>
                        <a:cubicBezTo>
                          <a:pt x="20" y="16"/>
                          <a:pt x="16" y="20"/>
                          <a:pt x="10" y="20"/>
                        </a:cubicBezTo>
                        <a:close/>
                        <a:moveTo>
                          <a:pt x="10" y="8"/>
                        </a:moveTo>
                        <a:cubicBezTo>
                          <a:pt x="9" y="8"/>
                          <a:pt x="8" y="9"/>
                          <a:pt x="8" y="10"/>
                        </a:cubicBezTo>
                        <a:cubicBezTo>
                          <a:pt x="8" y="11"/>
                          <a:pt x="9" y="12"/>
                          <a:pt x="10" y="12"/>
                        </a:cubicBezTo>
                        <a:cubicBezTo>
                          <a:pt x="11" y="12"/>
                          <a:pt x="12" y="11"/>
                          <a:pt x="12" y="10"/>
                        </a:cubicBezTo>
                        <a:cubicBezTo>
                          <a:pt x="12" y="9"/>
                          <a:pt x="11" y="8"/>
                          <a:pt x="10" y="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sz="1600"/>
                  </a:p>
                </p:txBody>
              </p:sp>
              <p:sp>
                <p:nvSpPr>
                  <p:cNvPr id="100" name="Freeform 91">
                    <a:extLst>
                      <a:ext uri="{FF2B5EF4-FFF2-40B4-BE49-F238E27FC236}">
                        <a16:creationId xmlns:a16="http://schemas.microsoft.com/office/drawing/2014/main" id="{0013E766-688C-5997-A8A5-EC09E82A25EE}"/>
                      </a:ext>
                    </a:extLst>
                  </p:cNvPr>
                  <p:cNvSpPr>
                    <a:spLocks noEditPoints="1"/>
                  </p:cNvSpPr>
                  <p:nvPr/>
                </p:nvSpPr>
                <p:spPr bwMode="auto">
                  <a:xfrm>
                    <a:off x="9031288" y="1165225"/>
                    <a:ext cx="76200" cy="76200"/>
                  </a:xfrm>
                  <a:custGeom>
                    <a:avLst/>
                    <a:gdLst>
                      <a:gd name="T0" fmla="*/ 10 w 20"/>
                      <a:gd name="T1" fmla="*/ 20 h 20"/>
                      <a:gd name="T2" fmla="*/ 0 w 20"/>
                      <a:gd name="T3" fmla="*/ 10 h 20"/>
                      <a:gd name="T4" fmla="*/ 10 w 20"/>
                      <a:gd name="T5" fmla="*/ 0 h 20"/>
                      <a:gd name="T6" fmla="*/ 20 w 20"/>
                      <a:gd name="T7" fmla="*/ 10 h 20"/>
                      <a:gd name="T8" fmla="*/ 10 w 20"/>
                      <a:gd name="T9" fmla="*/ 20 h 20"/>
                      <a:gd name="T10" fmla="*/ 10 w 20"/>
                      <a:gd name="T11" fmla="*/ 8 h 20"/>
                      <a:gd name="T12" fmla="*/ 8 w 20"/>
                      <a:gd name="T13" fmla="*/ 10 h 20"/>
                      <a:gd name="T14" fmla="*/ 10 w 20"/>
                      <a:gd name="T15" fmla="*/ 12 h 20"/>
                      <a:gd name="T16" fmla="*/ 12 w 20"/>
                      <a:gd name="T17" fmla="*/ 10 h 20"/>
                      <a:gd name="T18" fmla="*/ 10 w 20"/>
                      <a:gd name="T19" fmla="*/ 8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0" h="20">
                        <a:moveTo>
                          <a:pt x="10" y="20"/>
                        </a:moveTo>
                        <a:cubicBezTo>
                          <a:pt x="5" y="20"/>
                          <a:pt x="0" y="16"/>
                          <a:pt x="0" y="10"/>
                        </a:cubicBezTo>
                        <a:cubicBezTo>
                          <a:pt x="0" y="4"/>
                          <a:pt x="5" y="0"/>
                          <a:pt x="10" y="0"/>
                        </a:cubicBezTo>
                        <a:cubicBezTo>
                          <a:pt x="16" y="0"/>
                          <a:pt x="20" y="4"/>
                          <a:pt x="20" y="10"/>
                        </a:cubicBezTo>
                        <a:cubicBezTo>
                          <a:pt x="20" y="16"/>
                          <a:pt x="16" y="20"/>
                          <a:pt x="10" y="20"/>
                        </a:cubicBezTo>
                        <a:close/>
                        <a:moveTo>
                          <a:pt x="10" y="8"/>
                        </a:moveTo>
                        <a:cubicBezTo>
                          <a:pt x="9" y="8"/>
                          <a:pt x="8" y="9"/>
                          <a:pt x="8" y="10"/>
                        </a:cubicBezTo>
                        <a:cubicBezTo>
                          <a:pt x="8" y="11"/>
                          <a:pt x="9" y="12"/>
                          <a:pt x="10" y="12"/>
                        </a:cubicBezTo>
                        <a:cubicBezTo>
                          <a:pt x="11" y="12"/>
                          <a:pt x="12" y="11"/>
                          <a:pt x="12" y="10"/>
                        </a:cubicBezTo>
                        <a:cubicBezTo>
                          <a:pt x="12" y="9"/>
                          <a:pt x="11" y="8"/>
                          <a:pt x="10" y="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sz="1600"/>
                  </a:p>
                </p:txBody>
              </p:sp>
            </p:grpSp>
          </p:grpSp>
          <p:grpSp>
            <p:nvGrpSpPr>
              <p:cNvPr id="101" name="Group 100">
                <a:extLst>
                  <a:ext uri="{FF2B5EF4-FFF2-40B4-BE49-F238E27FC236}">
                    <a16:creationId xmlns:a16="http://schemas.microsoft.com/office/drawing/2014/main" id="{3C7F7C2D-D5F4-BFED-B26B-EA3BF52D64EA}"/>
                  </a:ext>
                </a:extLst>
              </p:cNvPr>
              <p:cNvGrpSpPr/>
              <p:nvPr/>
            </p:nvGrpSpPr>
            <p:grpSpPr>
              <a:xfrm>
                <a:off x="6535759" y="4398354"/>
                <a:ext cx="1007353" cy="779272"/>
                <a:chOff x="6507422" y="1241446"/>
                <a:chExt cx="1007353" cy="779272"/>
              </a:xfrm>
            </p:grpSpPr>
            <p:sp>
              <p:nvSpPr>
                <p:cNvPr id="102" name="Rectangle 101">
                  <a:extLst>
                    <a:ext uri="{FF2B5EF4-FFF2-40B4-BE49-F238E27FC236}">
                      <a16:creationId xmlns:a16="http://schemas.microsoft.com/office/drawing/2014/main" id="{846482A0-4113-4B3F-371D-DADC9D1B2246}"/>
                    </a:ext>
                  </a:extLst>
                </p:cNvPr>
                <p:cNvSpPr/>
                <p:nvPr/>
              </p:nvSpPr>
              <p:spPr>
                <a:xfrm>
                  <a:off x="6529127" y="1557309"/>
                  <a:ext cx="966907" cy="27930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b="1">
                      <a:solidFill>
                        <a:schemeClr val="accent1"/>
                      </a:solidFill>
                    </a:rPr>
                    <a:t>Application</a:t>
                  </a:r>
                </a:p>
              </p:txBody>
            </p:sp>
            <p:grpSp>
              <p:nvGrpSpPr>
                <p:cNvPr id="103" name="Group 102">
                  <a:extLst>
                    <a:ext uri="{FF2B5EF4-FFF2-40B4-BE49-F238E27FC236}">
                      <a16:creationId xmlns:a16="http://schemas.microsoft.com/office/drawing/2014/main" id="{0B70AF4D-A8EC-34B7-EFE5-B07EFFA2B648}"/>
                    </a:ext>
                  </a:extLst>
                </p:cNvPr>
                <p:cNvGrpSpPr/>
                <p:nvPr/>
              </p:nvGrpSpPr>
              <p:grpSpPr>
                <a:xfrm>
                  <a:off x="6507422" y="1241446"/>
                  <a:ext cx="1007353" cy="779272"/>
                  <a:chOff x="8758238" y="1104900"/>
                  <a:chExt cx="925512" cy="715963"/>
                </a:xfrm>
                <a:solidFill>
                  <a:schemeClr val="accent1"/>
                </a:solidFill>
              </p:grpSpPr>
              <p:sp>
                <p:nvSpPr>
                  <p:cNvPr id="104" name="Freeform 87">
                    <a:extLst>
                      <a:ext uri="{FF2B5EF4-FFF2-40B4-BE49-F238E27FC236}">
                        <a16:creationId xmlns:a16="http://schemas.microsoft.com/office/drawing/2014/main" id="{958F6972-B234-3002-CB54-8B47C6949C1F}"/>
                      </a:ext>
                    </a:extLst>
                  </p:cNvPr>
                  <p:cNvSpPr>
                    <a:spLocks noEditPoints="1"/>
                  </p:cNvSpPr>
                  <p:nvPr/>
                </p:nvSpPr>
                <p:spPr bwMode="auto">
                  <a:xfrm>
                    <a:off x="8758238" y="1104900"/>
                    <a:ext cx="925512" cy="715963"/>
                  </a:xfrm>
                  <a:custGeom>
                    <a:avLst/>
                    <a:gdLst>
                      <a:gd name="T0" fmla="*/ 218 w 244"/>
                      <a:gd name="T1" fmla="*/ 188 h 188"/>
                      <a:gd name="T2" fmla="*/ 26 w 244"/>
                      <a:gd name="T3" fmla="*/ 188 h 188"/>
                      <a:gd name="T4" fmla="*/ 0 w 244"/>
                      <a:gd name="T5" fmla="*/ 162 h 188"/>
                      <a:gd name="T6" fmla="*/ 0 w 244"/>
                      <a:gd name="T7" fmla="*/ 26 h 188"/>
                      <a:gd name="T8" fmla="*/ 26 w 244"/>
                      <a:gd name="T9" fmla="*/ 0 h 188"/>
                      <a:gd name="T10" fmla="*/ 218 w 244"/>
                      <a:gd name="T11" fmla="*/ 0 h 188"/>
                      <a:gd name="T12" fmla="*/ 244 w 244"/>
                      <a:gd name="T13" fmla="*/ 26 h 188"/>
                      <a:gd name="T14" fmla="*/ 244 w 244"/>
                      <a:gd name="T15" fmla="*/ 162 h 188"/>
                      <a:gd name="T16" fmla="*/ 218 w 244"/>
                      <a:gd name="T17" fmla="*/ 188 h 188"/>
                      <a:gd name="T18" fmla="*/ 26 w 244"/>
                      <a:gd name="T19" fmla="*/ 12 h 188"/>
                      <a:gd name="T20" fmla="*/ 12 w 244"/>
                      <a:gd name="T21" fmla="*/ 26 h 188"/>
                      <a:gd name="T22" fmla="*/ 12 w 244"/>
                      <a:gd name="T23" fmla="*/ 162 h 188"/>
                      <a:gd name="T24" fmla="*/ 26 w 244"/>
                      <a:gd name="T25" fmla="*/ 176 h 188"/>
                      <a:gd name="T26" fmla="*/ 218 w 244"/>
                      <a:gd name="T27" fmla="*/ 176 h 188"/>
                      <a:gd name="T28" fmla="*/ 232 w 244"/>
                      <a:gd name="T29" fmla="*/ 162 h 188"/>
                      <a:gd name="T30" fmla="*/ 232 w 244"/>
                      <a:gd name="T31" fmla="*/ 26 h 188"/>
                      <a:gd name="T32" fmla="*/ 218 w 244"/>
                      <a:gd name="T33" fmla="*/ 12 h 188"/>
                      <a:gd name="T34" fmla="*/ 26 w 244"/>
                      <a:gd name="T35" fmla="*/ 12 h 1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44" h="188">
                        <a:moveTo>
                          <a:pt x="218" y="188"/>
                        </a:moveTo>
                        <a:cubicBezTo>
                          <a:pt x="26" y="188"/>
                          <a:pt x="26" y="188"/>
                          <a:pt x="26" y="188"/>
                        </a:cubicBezTo>
                        <a:cubicBezTo>
                          <a:pt x="12" y="188"/>
                          <a:pt x="0" y="176"/>
                          <a:pt x="0" y="162"/>
                        </a:cubicBezTo>
                        <a:cubicBezTo>
                          <a:pt x="0" y="26"/>
                          <a:pt x="0" y="26"/>
                          <a:pt x="0" y="26"/>
                        </a:cubicBezTo>
                        <a:cubicBezTo>
                          <a:pt x="0" y="12"/>
                          <a:pt x="12" y="0"/>
                          <a:pt x="26" y="0"/>
                        </a:cubicBezTo>
                        <a:cubicBezTo>
                          <a:pt x="218" y="0"/>
                          <a:pt x="218" y="0"/>
                          <a:pt x="218" y="0"/>
                        </a:cubicBezTo>
                        <a:cubicBezTo>
                          <a:pt x="233" y="0"/>
                          <a:pt x="244" y="12"/>
                          <a:pt x="244" y="26"/>
                        </a:cubicBezTo>
                        <a:cubicBezTo>
                          <a:pt x="244" y="162"/>
                          <a:pt x="244" y="162"/>
                          <a:pt x="244" y="162"/>
                        </a:cubicBezTo>
                        <a:cubicBezTo>
                          <a:pt x="244" y="176"/>
                          <a:pt x="233" y="188"/>
                          <a:pt x="218" y="188"/>
                        </a:cubicBezTo>
                        <a:close/>
                        <a:moveTo>
                          <a:pt x="26" y="12"/>
                        </a:moveTo>
                        <a:cubicBezTo>
                          <a:pt x="19" y="12"/>
                          <a:pt x="12" y="18"/>
                          <a:pt x="12" y="26"/>
                        </a:cubicBezTo>
                        <a:cubicBezTo>
                          <a:pt x="12" y="162"/>
                          <a:pt x="12" y="162"/>
                          <a:pt x="12" y="162"/>
                        </a:cubicBezTo>
                        <a:cubicBezTo>
                          <a:pt x="12" y="170"/>
                          <a:pt x="19" y="176"/>
                          <a:pt x="26" y="176"/>
                        </a:cubicBezTo>
                        <a:cubicBezTo>
                          <a:pt x="218" y="176"/>
                          <a:pt x="218" y="176"/>
                          <a:pt x="218" y="176"/>
                        </a:cubicBezTo>
                        <a:cubicBezTo>
                          <a:pt x="226" y="176"/>
                          <a:pt x="232" y="170"/>
                          <a:pt x="232" y="162"/>
                        </a:cubicBezTo>
                        <a:cubicBezTo>
                          <a:pt x="232" y="26"/>
                          <a:pt x="232" y="26"/>
                          <a:pt x="232" y="26"/>
                        </a:cubicBezTo>
                        <a:cubicBezTo>
                          <a:pt x="232" y="18"/>
                          <a:pt x="226" y="12"/>
                          <a:pt x="218" y="12"/>
                        </a:cubicBezTo>
                        <a:lnTo>
                          <a:pt x="26" y="1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sz="1600"/>
                  </a:p>
                </p:txBody>
              </p:sp>
              <p:sp>
                <p:nvSpPr>
                  <p:cNvPr id="105" name="Freeform 88">
                    <a:extLst>
                      <a:ext uri="{FF2B5EF4-FFF2-40B4-BE49-F238E27FC236}">
                        <a16:creationId xmlns:a16="http://schemas.microsoft.com/office/drawing/2014/main" id="{D559F9B5-3EBA-9A4B-56F9-FB2E4BC7D8F7}"/>
                      </a:ext>
                    </a:extLst>
                  </p:cNvPr>
                  <p:cNvSpPr>
                    <a:spLocks/>
                  </p:cNvSpPr>
                  <p:nvPr/>
                </p:nvSpPr>
                <p:spPr bwMode="auto">
                  <a:xfrm>
                    <a:off x="8758238" y="1257300"/>
                    <a:ext cx="925512" cy="46038"/>
                  </a:xfrm>
                  <a:custGeom>
                    <a:avLst/>
                    <a:gdLst>
                      <a:gd name="T0" fmla="*/ 238 w 244"/>
                      <a:gd name="T1" fmla="*/ 12 h 12"/>
                      <a:gd name="T2" fmla="*/ 6 w 244"/>
                      <a:gd name="T3" fmla="*/ 12 h 12"/>
                      <a:gd name="T4" fmla="*/ 0 w 244"/>
                      <a:gd name="T5" fmla="*/ 6 h 12"/>
                      <a:gd name="T6" fmla="*/ 6 w 244"/>
                      <a:gd name="T7" fmla="*/ 0 h 12"/>
                      <a:gd name="T8" fmla="*/ 238 w 244"/>
                      <a:gd name="T9" fmla="*/ 0 h 12"/>
                      <a:gd name="T10" fmla="*/ 244 w 244"/>
                      <a:gd name="T11" fmla="*/ 6 h 12"/>
                      <a:gd name="T12" fmla="*/ 238 w 244"/>
                      <a:gd name="T13" fmla="*/ 12 h 12"/>
                    </a:gdLst>
                    <a:ahLst/>
                    <a:cxnLst>
                      <a:cxn ang="0">
                        <a:pos x="T0" y="T1"/>
                      </a:cxn>
                      <a:cxn ang="0">
                        <a:pos x="T2" y="T3"/>
                      </a:cxn>
                      <a:cxn ang="0">
                        <a:pos x="T4" y="T5"/>
                      </a:cxn>
                      <a:cxn ang="0">
                        <a:pos x="T6" y="T7"/>
                      </a:cxn>
                      <a:cxn ang="0">
                        <a:pos x="T8" y="T9"/>
                      </a:cxn>
                      <a:cxn ang="0">
                        <a:pos x="T10" y="T11"/>
                      </a:cxn>
                      <a:cxn ang="0">
                        <a:pos x="T12" y="T13"/>
                      </a:cxn>
                    </a:cxnLst>
                    <a:rect l="0" t="0" r="r" b="b"/>
                    <a:pathLst>
                      <a:path w="244" h="12">
                        <a:moveTo>
                          <a:pt x="238" y="12"/>
                        </a:moveTo>
                        <a:cubicBezTo>
                          <a:pt x="6" y="12"/>
                          <a:pt x="6" y="12"/>
                          <a:pt x="6" y="12"/>
                        </a:cubicBezTo>
                        <a:cubicBezTo>
                          <a:pt x="3" y="12"/>
                          <a:pt x="0" y="9"/>
                          <a:pt x="0" y="6"/>
                        </a:cubicBezTo>
                        <a:cubicBezTo>
                          <a:pt x="0" y="3"/>
                          <a:pt x="3" y="0"/>
                          <a:pt x="6" y="0"/>
                        </a:cubicBezTo>
                        <a:cubicBezTo>
                          <a:pt x="238" y="0"/>
                          <a:pt x="238" y="0"/>
                          <a:pt x="238" y="0"/>
                        </a:cubicBezTo>
                        <a:cubicBezTo>
                          <a:pt x="242" y="0"/>
                          <a:pt x="244" y="3"/>
                          <a:pt x="244" y="6"/>
                        </a:cubicBezTo>
                        <a:cubicBezTo>
                          <a:pt x="244" y="9"/>
                          <a:pt x="242" y="12"/>
                          <a:pt x="238" y="1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sz="1600"/>
                  </a:p>
                </p:txBody>
              </p:sp>
              <p:sp>
                <p:nvSpPr>
                  <p:cNvPr id="110" name="Freeform 89">
                    <a:extLst>
                      <a:ext uri="{FF2B5EF4-FFF2-40B4-BE49-F238E27FC236}">
                        <a16:creationId xmlns:a16="http://schemas.microsoft.com/office/drawing/2014/main" id="{848A5008-C684-0002-2BDC-2AEAC4E16DA5}"/>
                      </a:ext>
                    </a:extLst>
                  </p:cNvPr>
                  <p:cNvSpPr>
                    <a:spLocks noEditPoints="1"/>
                  </p:cNvSpPr>
                  <p:nvPr/>
                </p:nvSpPr>
                <p:spPr bwMode="auto">
                  <a:xfrm>
                    <a:off x="8848725" y="1165225"/>
                    <a:ext cx="76200" cy="76200"/>
                  </a:xfrm>
                  <a:custGeom>
                    <a:avLst/>
                    <a:gdLst>
                      <a:gd name="T0" fmla="*/ 10 w 20"/>
                      <a:gd name="T1" fmla="*/ 20 h 20"/>
                      <a:gd name="T2" fmla="*/ 0 w 20"/>
                      <a:gd name="T3" fmla="*/ 10 h 20"/>
                      <a:gd name="T4" fmla="*/ 10 w 20"/>
                      <a:gd name="T5" fmla="*/ 0 h 20"/>
                      <a:gd name="T6" fmla="*/ 20 w 20"/>
                      <a:gd name="T7" fmla="*/ 10 h 20"/>
                      <a:gd name="T8" fmla="*/ 10 w 20"/>
                      <a:gd name="T9" fmla="*/ 20 h 20"/>
                      <a:gd name="T10" fmla="*/ 10 w 20"/>
                      <a:gd name="T11" fmla="*/ 8 h 20"/>
                      <a:gd name="T12" fmla="*/ 8 w 20"/>
                      <a:gd name="T13" fmla="*/ 10 h 20"/>
                      <a:gd name="T14" fmla="*/ 10 w 20"/>
                      <a:gd name="T15" fmla="*/ 12 h 20"/>
                      <a:gd name="T16" fmla="*/ 12 w 20"/>
                      <a:gd name="T17" fmla="*/ 10 h 20"/>
                      <a:gd name="T18" fmla="*/ 10 w 20"/>
                      <a:gd name="T19" fmla="*/ 8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0" h="20">
                        <a:moveTo>
                          <a:pt x="10" y="20"/>
                        </a:moveTo>
                        <a:cubicBezTo>
                          <a:pt x="5" y="20"/>
                          <a:pt x="0" y="16"/>
                          <a:pt x="0" y="10"/>
                        </a:cubicBezTo>
                        <a:cubicBezTo>
                          <a:pt x="0" y="4"/>
                          <a:pt x="5" y="0"/>
                          <a:pt x="10" y="0"/>
                        </a:cubicBezTo>
                        <a:cubicBezTo>
                          <a:pt x="16" y="0"/>
                          <a:pt x="20" y="4"/>
                          <a:pt x="20" y="10"/>
                        </a:cubicBezTo>
                        <a:cubicBezTo>
                          <a:pt x="20" y="16"/>
                          <a:pt x="16" y="20"/>
                          <a:pt x="10" y="20"/>
                        </a:cubicBezTo>
                        <a:close/>
                        <a:moveTo>
                          <a:pt x="10" y="8"/>
                        </a:moveTo>
                        <a:cubicBezTo>
                          <a:pt x="9" y="8"/>
                          <a:pt x="8" y="9"/>
                          <a:pt x="8" y="10"/>
                        </a:cubicBezTo>
                        <a:cubicBezTo>
                          <a:pt x="8" y="11"/>
                          <a:pt x="9" y="12"/>
                          <a:pt x="10" y="12"/>
                        </a:cubicBezTo>
                        <a:cubicBezTo>
                          <a:pt x="11" y="12"/>
                          <a:pt x="12" y="11"/>
                          <a:pt x="12" y="10"/>
                        </a:cubicBezTo>
                        <a:cubicBezTo>
                          <a:pt x="12" y="9"/>
                          <a:pt x="11" y="8"/>
                          <a:pt x="10" y="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sz="1600"/>
                  </a:p>
                </p:txBody>
              </p:sp>
              <p:sp>
                <p:nvSpPr>
                  <p:cNvPr id="111" name="Freeform 90">
                    <a:extLst>
                      <a:ext uri="{FF2B5EF4-FFF2-40B4-BE49-F238E27FC236}">
                        <a16:creationId xmlns:a16="http://schemas.microsoft.com/office/drawing/2014/main" id="{D6FFE1E9-5BBC-8DC1-09C8-0FA7C3D2A53B}"/>
                      </a:ext>
                    </a:extLst>
                  </p:cNvPr>
                  <p:cNvSpPr>
                    <a:spLocks noEditPoints="1"/>
                  </p:cNvSpPr>
                  <p:nvPr/>
                </p:nvSpPr>
                <p:spPr bwMode="auto">
                  <a:xfrm>
                    <a:off x="8939213" y="1165225"/>
                    <a:ext cx="76200" cy="76200"/>
                  </a:xfrm>
                  <a:custGeom>
                    <a:avLst/>
                    <a:gdLst>
                      <a:gd name="T0" fmla="*/ 10 w 20"/>
                      <a:gd name="T1" fmla="*/ 20 h 20"/>
                      <a:gd name="T2" fmla="*/ 0 w 20"/>
                      <a:gd name="T3" fmla="*/ 10 h 20"/>
                      <a:gd name="T4" fmla="*/ 10 w 20"/>
                      <a:gd name="T5" fmla="*/ 0 h 20"/>
                      <a:gd name="T6" fmla="*/ 20 w 20"/>
                      <a:gd name="T7" fmla="*/ 10 h 20"/>
                      <a:gd name="T8" fmla="*/ 10 w 20"/>
                      <a:gd name="T9" fmla="*/ 20 h 20"/>
                      <a:gd name="T10" fmla="*/ 10 w 20"/>
                      <a:gd name="T11" fmla="*/ 8 h 20"/>
                      <a:gd name="T12" fmla="*/ 8 w 20"/>
                      <a:gd name="T13" fmla="*/ 10 h 20"/>
                      <a:gd name="T14" fmla="*/ 10 w 20"/>
                      <a:gd name="T15" fmla="*/ 12 h 20"/>
                      <a:gd name="T16" fmla="*/ 12 w 20"/>
                      <a:gd name="T17" fmla="*/ 10 h 20"/>
                      <a:gd name="T18" fmla="*/ 10 w 20"/>
                      <a:gd name="T19" fmla="*/ 8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0" h="20">
                        <a:moveTo>
                          <a:pt x="10" y="20"/>
                        </a:moveTo>
                        <a:cubicBezTo>
                          <a:pt x="5" y="20"/>
                          <a:pt x="0" y="16"/>
                          <a:pt x="0" y="10"/>
                        </a:cubicBezTo>
                        <a:cubicBezTo>
                          <a:pt x="0" y="4"/>
                          <a:pt x="5" y="0"/>
                          <a:pt x="10" y="0"/>
                        </a:cubicBezTo>
                        <a:cubicBezTo>
                          <a:pt x="16" y="0"/>
                          <a:pt x="20" y="4"/>
                          <a:pt x="20" y="10"/>
                        </a:cubicBezTo>
                        <a:cubicBezTo>
                          <a:pt x="20" y="16"/>
                          <a:pt x="16" y="20"/>
                          <a:pt x="10" y="20"/>
                        </a:cubicBezTo>
                        <a:close/>
                        <a:moveTo>
                          <a:pt x="10" y="8"/>
                        </a:moveTo>
                        <a:cubicBezTo>
                          <a:pt x="9" y="8"/>
                          <a:pt x="8" y="9"/>
                          <a:pt x="8" y="10"/>
                        </a:cubicBezTo>
                        <a:cubicBezTo>
                          <a:pt x="8" y="11"/>
                          <a:pt x="9" y="12"/>
                          <a:pt x="10" y="12"/>
                        </a:cubicBezTo>
                        <a:cubicBezTo>
                          <a:pt x="11" y="12"/>
                          <a:pt x="12" y="11"/>
                          <a:pt x="12" y="10"/>
                        </a:cubicBezTo>
                        <a:cubicBezTo>
                          <a:pt x="12" y="9"/>
                          <a:pt x="11" y="8"/>
                          <a:pt x="10" y="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sz="1600"/>
                  </a:p>
                </p:txBody>
              </p:sp>
              <p:sp>
                <p:nvSpPr>
                  <p:cNvPr id="112" name="Freeform 91">
                    <a:extLst>
                      <a:ext uri="{FF2B5EF4-FFF2-40B4-BE49-F238E27FC236}">
                        <a16:creationId xmlns:a16="http://schemas.microsoft.com/office/drawing/2014/main" id="{D0C8D60C-F620-A22E-9C01-CB58BAB99CB1}"/>
                      </a:ext>
                    </a:extLst>
                  </p:cNvPr>
                  <p:cNvSpPr>
                    <a:spLocks noEditPoints="1"/>
                  </p:cNvSpPr>
                  <p:nvPr/>
                </p:nvSpPr>
                <p:spPr bwMode="auto">
                  <a:xfrm>
                    <a:off x="9031288" y="1165225"/>
                    <a:ext cx="76200" cy="76200"/>
                  </a:xfrm>
                  <a:custGeom>
                    <a:avLst/>
                    <a:gdLst>
                      <a:gd name="T0" fmla="*/ 10 w 20"/>
                      <a:gd name="T1" fmla="*/ 20 h 20"/>
                      <a:gd name="T2" fmla="*/ 0 w 20"/>
                      <a:gd name="T3" fmla="*/ 10 h 20"/>
                      <a:gd name="T4" fmla="*/ 10 w 20"/>
                      <a:gd name="T5" fmla="*/ 0 h 20"/>
                      <a:gd name="T6" fmla="*/ 20 w 20"/>
                      <a:gd name="T7" fmla="*/ 10 h 20"/>
                      <a:gd name="T8" fmla="*/ 10 w 20"/>
                      <a:gd name="T9" fmla="*/ 20 h 20"/>
                      <a:gd name="T10" fmla="*/ 10 w 20"/>
                      <a:gd name="T11" fmla="*/ 8 h 20"/>
                      <a:gd name="T12" fmla="*/ 8 w 20"/>
                      <a:gd name="T13" fmla="*/ 10 h 20"/>
                      <a:gd name="T14" fmla="*/ 10 w 20"/>
                      <a:gd name="T15" fmla="*/ 12 h 20"/>
                      <a:gd name="T16" fmla="*/ 12 w 20"/>
                      <a:gd name="T17" fmla="*/ 10 h 20"/>
                      <a:gd name="T18" fmla="*/ 10 w 20"/>
                      <a:gd name="T19" fmla="*/ 8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0" h="20">
                        <a:moveTo>
                          <a:pt x="10" y="20"/>
                        </a:moveTo>
                        <a:cubicBezTo>
                          <a:pt x="5" y="20"/>
                          <a:pt x="0" y="16"/>
                          <a:pt x="0" y="10"/>
                        </a:cubicBezTo>
                        <a:cubicBezTo>
                          <a:pt x="0" y="4"/>
                          <a:pt x="5" y="0"/>
                          <a:pt x="10" y="0"/>
                        </a:cubicBezTo>
                        <a:cubicBezTo>
                          <a:pt x="16" y="0"/>
                          <a:pt x="20" y="4"/>
                          <a:pt x="20" y="10"/>
                        </a:cubicBezTo>
                        <a:cubicBezTo>
                          <a:pt x="20" y="16"/>
                          <a:pt x="16" y="20"/>
                          <a:pt x="10" y="20"/>
                        </a:cubicBezTo>
                        <a:close/>
                        <a:moveTo>
                          <a:pt x="10" y="8"/>
                        </a:moveTo>
                        <a:cubicBezTo>
                          <a:pt x="9" y="8"/>
                          <a:pt x="8" y="9"/>
                          <a:pt x="8" y="10"/>
                        </a:cubicBezTo>
                        <a:cubicBezTo>
                          <a:pt x="8" y="11"/>
                          <a:pt x="9" y="12"/>
                          <a:pt x="10" y="12"/>
                        </a:cubicBezTo>
                        <a:cubicBezTo>
                          <a:pt x="11" y="12"/>
                          <a:pt x="12" y="11"/>
                          <a:pt x="12" y="10"/>
                        </a:cubicBezTo>
                        <a:cubicBezTo>
                          <a:pt x="12" y="9"/>
                          <a:pt x="11" y="8"/>
                          <a:pt x="10" y="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sz="1600"/>
                  </a:p>
                </p:txBody>
              </p:sp>
            </p:grpSp>
          </p:grpSp>
          <p:grpSp>
            <p:nvGrpSpPr>
              <p:cNvPr id="113" name="Group 112">
                <a:extLst>
                  <a:ext uri="{FF2B5EF4-FFF2-40B4-BE49-F238E27FC236}">
                    <a16:creationId xmlns:a16="http://schemas.microsoft.com/office/drawing/2014/main" id="{5EDBC282-6CDF-1AA4-A29B-112893CBDAB7}"/>
                  </a:ext>
                </a:extLst>
              </p:cNvPr>
              <p:cNvGrpSpPr/>
              <p:nvPr/>
            </p:nvGrpSpPr>
            <p:grpSpPr>
              <a:xfrm>
                <a:off x="10746737" y="1900428"/>
                <a:ext cx="1007353" cy="779272"/>
                <a:chOff x="6507422" y="1241446"/>
                <a:chExt cx="1007353" cy="779272"/>
              </a:xfrm>
            </p:grpSpPr>
            <p:sp>
              <p:nvSpPr>
                <p:cNvPr id="114" name="Rectangle 113">
                  <a:extLst>
                    <a:ext uri="{FF2B5EF4-FFF2-40B4-BE49-F238E27FC236}">
                      <a16:creationId xmlns:a16="http://schemas.microsoft.com/office/drawing/2014/main" id="{2A987266-AC1E-2E4F-22E7-98D1CD9DA615}"/>
                    </a:ext>
                  </a:extLst>
                </p:cNvPr>
                <p:cNvSpPr/>
                <p:nvPr/>
              </p:nvSpPr>
              <p:spPr>
                <a:xfrm>
                  <a:off x="6529127" y="1557309"/>
                  <a:ext cx="966907" cy="27930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b="1">
                      <a:solidFill>
                        <a:schemeClr val="accent1"/>
                      </a:solidFill>
                    </a:rPr>
                    <a:t>Application</a:t>
                  </a:r>
                </a:p>
              </p:txBody>
            </p:sp>
            <p:grpSp>
              <p:nvGrpSpPr>
                <p:cNvPr id="115" name="Group 114">
                  <a:extLst>
                    <a:ext uri="{FF2B5EF4-FFF2-40B4-BE49-F238E27FC236}">
                      <a16:creationId xmlns:a16="http://schemas.microsoft.com/office/drawing/2014/main" id="{CF70C656-25E2-CB8D-E821-CDE28EA3CE15}"/>
                    </a:ext>
                  </a:extLst>
                </p:cNvPr>
                <p:cNvGrpSpPr/>
                <p:nvPr/>
              </p:nvGrpSpPr>
              <p:grpSpPr>
                <a:xfrm>
                  <a:off x="6507422" y="1241446"/>
                  <a:ext cx="1007353" cy="779272"/>
                  <a:chOff x="8758238" y="1104900"/>
                  <a:chExt cx="925512" cy="715963"/>
                </a:xfrm>
                <a:solidFill>
                  <a:schemeClr val="accent1"/>
                </a:solidFill>
              </p:grpSpPr>
              <p:sp>
                <p:nvSpPr>
                  <p:cNvPr id="116" name="Freeform 87">
                    <a:extLst>
                      <a:ext uri="{FF2B5EF4-FFF2-40B4-BE49-F238E27FC236}">
                        <a16:creationId xmlns:a16="http://schemas.microsoft.com/office/drawing/2014/main" id="{3FA21183-374B-DF25-6E52-353714839355}"/>
                      </a:ext>
                    </a:extLst>
                  </p:cNvPr>
                  <p:cNvSpPr>
                    <a:spLocks noEditPoints="1"/>
                  </p:cNvSpPr>
                  <p:nvPr/>
                </p:nvSpPr>
                <p:spPr bwMode="auto">
                  <a:xfrm>
                    <a:off x="8758238" y="1104900"/>
                    <a:ext cx="925512" cy="715963"/>
                  </a:xfrm>
                  <a:custGeom>
                    <a:avLst/>
                    <a:gdLst>
                      <a:gd name="T0" fmla="*/ 218 w 244"/>
                      <a:gd name="T1" fmla="*/ 188 h 188"/>
                      <a:gd name="T2" fmla="*/ 26 w 244"/>
                      <a:gd name="T3" fmla="*/ 188 h 188"/>
                      <a:gd name="T4" fmla="*/ 0 w 244"/>
                      <a:gd name="T5" fmla="*/ 162 h 188"/>
                      <a:gd name="T6" fmla="*/ 0 w 244"/>
                      <a:gd name="T7" fmla="*/ 26 h 188"/>
                      <a:gd name="T8" fmla="*/ 26 w 244"/>
                      <a:gd name="T9" fmla="*/ 0 h 188"/>
                      <a:gd name="T10" fmla="*/ 218 w 244"/>
                      <a:gd name="T11" fmla="*/ 0 h 188"/>
                      <a:gd name="T12" fmla="*/ 244 w 244"/>
                      <a:gd name="T13" fmla="*/ 26 h 188"/>
                      <a:gd name="T14" fmla="*/ 244 w 244"/>
                      <a:gd name="T15" fmla="*/ 162 h 188"/>
                      <a:gd name="T16" fmla="*/ 218 w 244"/>
                      <a:gd name="T17" fmla="*/ 188 h 188"/>
                      <a:gd name="T18" fmla="*/ 26 w 244"/>
                      <a:gd name="T19" fmla="*/ 12 h 188"/>
                      <a:gd name="T20" fmla="*/ 12 w 244"/>
                      <a:gd name="T21" fmla="*/ 26 h 188"/>
                      <a:gd name="T22" fmla="*/ 12 w 244"/>
                      <a:gd name="T23" fmla="*/ 162 h 188"/>
                      <a:gd name="T24" fmla="*/ 26 w 244"/>
                      <a:gd name="T25" fmla="*/ 176 h 188"/>
                      <a:gd name="T26" fmla="*/ 218 w 244"/>
                      <a:gd name="T27" fmla="*/ 176 h 188"/>
                      <a:gd name="T28" fmla="*/ 232 w 244"/>
                      <a:gd name="T29" fmla="*/ 162 h 188"/>
                      <a:gd name="T30" fmla="*/ 232 w 244"/>
                      <a:gd name="T31" fmla="*/ 26 h 188"/>
                      <a:gd name="T32" fmla="*/ 218 w 244"/>
                      <a:gd name="T33" fmla="*/ 12 h 188"/>
                      <a:gd name="T34" fmla="*/ 26 w 244"/>
                      <a:gd name="T35" fmla="*/ 12 h 1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44" h="188">
                        <a:moveTo>
                          <a:pt x="218" y="188"/>
                        </a:moveTo>
                        <a:cubicBezTo>
                          <a:pt x="26" y="188"/>
                          <a:pt x="26" y="188"/>
                          <a:pt x="26" y="188"/>
                        </a:cubicBezTo>
                        <a:cubicBezTo>
                          <a:pt x="12" y="188"/>
                          <a:pt x="0" y="176"/>
                          <a:pt x="0" y="162"/>
                        </a:cubicBezTo>
                        <a:cubicBezTo>
                          <a:pt x="0" y="26"/>
                          <a:pt x="0" y="26"/>
                          <a:pt x="0" y="26"/>
                        </a:cubicBezTo>
                        <a:cubicBezTo>
                          <a:pt x="0" y="12"/>
                          <a:pt x="12" y="0"/>
                          <a:pt x="26" y="0"/>
                        </a:cubicBezTo>
                        <a:cubicBezTo>
                          <a:pt x="218" y="0"/>
                          <a:pt x="218" y="0"/>
                          <a:pt x="218" y="0"/>
                        </a:cubicBezTo>
                        <a:cubicBezTo>
                          <a:pt x="233" y="0"/>
                          <a:pt x="244" y="12"/>
                          <a:pt x="244" y="26"/>
                        </a:cubicBezTo>
                        <a:cubicBezTo>
                          <a:pt x="244" y="162"/>
                          <a:pt x="244" y="162"/>
                          <a:pt x="244" y="162"/>
                        </a:cubicBezTo>
                        <a:cubicBezTo>
                          <a:pt x="244" y="176"/>
                          <a:pt x="233" y="188"/>
                          <a:pt x="218" y="188"/>
                        </a:cubicBezTo>
                        <a:close/>
                        <a:moveTo>
                          <a:pt x="26" y="12"/>
                        </a:moveTo>
                        <a:cubicBezTo>
                          <a:pt x="19" y="12"/>
                          <a:pt x="12" y="18"/>
                          <a:pt x="12" y="26"/>
                        </a:cubicBezTo>
                        <a:cubicBezTo>
                          <a:pt x="12" y="162"/>
                          <a:pt x="12" y="162"/>
                          <a:pt x="12" y="162"/>
                        </a:cubicBezTo>
                        <a:cubicBezTo>
                          <a:pt x="12" y="170"/>
                          <a:pt x="19" y="176"/>
                          <a:pt x="26" y="176"/>
                        </a:cubicBezTo>
                        <a:cubicBezTo>
                          <a:pt x="218" y="176"/>
                          <a:pt x="218" y="176"/>
                          <a:pt x="218" y="176"/>
                        </a:cubicBezTo>
                        <a:cubicBezTo>
                          <a:pt x="226" y="176"/>
                          <a:pt x="232" y="170"/>
                          <a:pt x="232" y="162"/>
                        </a:cubicBezTo>
                        <a:cubicBezTo>
                          <a:pt x="232" y="26"/>
                          <a:pt x="232" y="26"/>
                          <a:pt x="232" y="26"/>
                        </a:cubicBezTo>
                        <a:cubicBezTo>
                          <a:pt x="232" y="18"/>
                          <a:pt x="226" y="12"/>
                          <a:pt x="218" y="12"/>
                        </a:cubicBezTo>
                        <a:lnTo>
                          <a:pt x="26" y="1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sz="1600"/>
                  </a:p>
                </p:txBody>
              </p:sp>
              <p:sp>
                <p:nvSpPr>
                  <p:cNvPr id="117" name="Freeform 88">
                    <a:extLst>
                      <a:ext uri="{FF2B5EF4-FFF2-40B4-BE49-F238E27FC236}">
                        <a16:creationId xmlns:a16="http://schemas.microsoft.com/office/drawing/2014/main" id="{6A1E0E26-7D46-0BCA-7DEE-87193905E546}"/>
                      </a:ext>
                    </a:extLst>
                  </p:cNvPr>
                  <p:cNvSpPr>
                    <a:spLocks/>
                  </p:cNvSpPr>
                  <p:nvPr/>
                </p:nvSpPr>
                <p:spPr bwMode="auto">
                  <a:xfrm>
                    <a:off x="8758238" y="1257300"/>
                    <a:ext cx="925512" cy="46038"/>
                  </a:xfrm>
                  <a:custGeom>
                    <a:avLst/>
                    <a:gdLst>
                      <a:gd name="T0" fmla="*/ 238 w 244"/>
                      <a:gd name="T1" fmla="*/ 12 h 12"/>
                      <a:gd name="T2" fmla="*/ 6 w 244"/>
                      <a:gd name="T3" fmla="*/ 12 h 12"/>
                      <a:gd name="T4" fmla="*/ 0 w 244"/>
                      <a:gd name="T5" fmla="*/ 6 h 12"/>
                      <a:gd name="T6" fmla="*/ 6 w 244"/>
                      <a:gd name="T7" fmla="*/ 0 h 12"/>
                      <a:gd name="T8" fmla="*/ 238 w 244"/>
                      <a:gd name="T9" fmla="*/ 0 h 12"/>
                      <a:gd name="T10" fmla="*/ 244 w 244"/>
                      <a:gd name="T11" fmla="*/ 6 h 12"/>
                      <a:gd name="T12" fmla="*/ 238 w 244"/>
                      <a:gd name="T13" fmla="*/ 12 h 12"/>
                    </a:gdLst>
                    <a:ahLst/>
                    <a:cxnLst>
                      <a:cxn ang="0">
                        <a:pos x="T0" y="T1"/>
                      </a:cxn>
                      <a:cxn ang="0">
                        <a:pos x="T2" y="T3"/>
                      </a:cxn>
                      <a:cxn ang="0">
                        <a:pos x="T4" y="T5"/>
                      </a:cxn>
                      <a:cxn ang="0">
                        <a:pos x="T6" y="T7"/>
                      </a:cxn>
                      <a:cxn ang="0">
                        <a:pos x="T8" y="T9"/>
                      </a:cxn>
                      <a:cxn ang="0">
                        <a:pos x="T10" y="T11"/>
                      </a:cxn>
                      <a:cxn ang="0">
                        <a:pos x="T12" y="T13"/>
                      </a:cxn>
                    </a:cxnLst>
                    <a:rect l="0" t="0" r="r" b="b"/>
                    <a:pathLst>
                      <a:path w="244" h="12">
                        <a:moveTo>
                          <a:pt x="238" y="12"/>
                        </a:moveTo>
                        <a:cubicBezTo>
                          <a:pt x="6" y="12"/>
                          <a:pt x="6" y="12"/>
                          <a:pt x="6" y="12"/>
                        </a:cubicBezTo>
                        <a:cubicBezTo>
                          <a:pt x="3" y="12"/>
                          <a:pt x="0" y="9"/>
                          <a:pt x="0" y="6"/>
                        </a:cubicBezTo>
                        <a:cubicBezTo>
                          <a:pt x="0" y="3"/>
                          <a:pt x="3" y="0"/>
                          <a:pt x="6" y="0"/>
                        </a:cubicBezTo>
                        <a:cubicBezTo>
                          <a:pt x="238" y="0"/>
                          <a:pt x="238" y="0"/>
                          <a:pt x="238" y="0"/>
                        </a:cubicBezTo>
                        <a:cubicBezTo>
                          <a:pt x="242" y="0"/>
                          <a:pt x="244" y="3"/>
                          <a:pt x="244" y="6"/>
                        </a:cubicBezTo>
                        <a:cubicBezTo>
                          <a:pt x="244" y="9"/>
                          <a:pt x="242" y="12"/>
                          <a:pt x="238" y="1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sz="1600"/>
                  </a:p>
                </p:txBody>
              </p:sp>
              <p:sp>
                <p:nvSpPr>
                  <p:cNvPr id="118" name="Freeform 89">
                    <a:extLst>
                      <a:ext uri="{FF2B5EF4-FFF2-40B4-BE49-F238E27FC236}">
                        <a16:creationId xmlns:a16="http://schemas.microsoft.com/office/drawing/2014/main" id="{EC670B91-E52C-5179-EE74-3489710A5E25}"/>
                      </a:ext>
                    </a:extLst>
                  </p:cNvPr>
                  <p:cNvSpPr>
                    <a:spLocks noEditPoints="1"/>
                  </p:cNvSpPr>
                  <p:nvPr/>
                </p:nvSpPr>
                <p:spPr bwMode="auto">
                  <a:xfrm>
                    <a:off x="8848725" y="1165225"/>
                    <a:ext cx="76200" cy="76200"/>
                  </a:xfrm>
                  <a:custGeom>
                    <a:avLst/>
                    <a:gdLst>
                      <a:gd name="T0" fmla="*/ 10 w 20"/>
                      <a:gd name="T1" fmla="*/ 20 h 20"/>
                      <a:gd name="T2" fmla="*/ 0 w 20"/>
                      <a:gd name="T3" fmla="*/ 10 h 20"/>
                      <a:gd name="T4" fmla="*/ 10 w 20"/>
                      <a:gd name="T5" fmla="*/ 0 h 20"/>
                      <a:gd name="T6" fmla="*/ 20 w 20"/>
                      <a:gd name="T7" fmla="*/ 10 h 20"/>
                      <a:gd name="T8" fmla="*/ 10 w 20"/>
                      <a:gd name="T9" fmla="*/ 20 h 20"/>
                      <a:gd name="T10" fmla="*/ 10 w 20"/>
                      <a:gd name="T11" fmla="*/ 8 h 20"/>
                      <a:gd name="T12" fmla="*/ 8 w 20"/>
                      <a:gd name="T13" fmla="*/ 10 h 20"/>
                      <a:gd name="T14" fmla="*/ 10 w 20"/>
                      <a:gd name="T15" fmla="*/ 12 h 20"/>
                      <a:gd name="T16" fmla="*/ 12 w 20"/>
                      <a:gd name="T17" fmla="*/ 10 h 20"/>
                      <a:gd name="T18" fmla="*/ 10 w 20"/>
                      <a:gd name="T19" fmla="*/ 8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0" h="20">
                        <a:moveTo>
                          <a:pt x="10" y="20"/>
                        </a:moveTo>
                        <a:cubicBezTo>
                          <a:pt x="5" y="20"/>
                          <a:pt x="0" y="16"/>
                          <a:pt x="0" y="10"/>
                        </a:cubicBezTo>
                        <a:cubicBezTo>
                          <a:pt x="0" y="4"/>
                          <a:pt x="5" y="0"/>
                          <a:pt x="10" y="0"/>
                        </a:cubicBezTo>
                        <a:cubicBezTo>
                          <a:pt x="16" y="0"/>
                          <a:pt x="20" y="4"/>
                          <a:pt x="20" y="10"/>
                        </a:cubicBezTo>
                        <a:cubicBezTo>
                          <a:pt x="20" y="16"/>
                          <a:pt x="16" y="20"/>
                          <a:pt x="10" y="20"/>
                        </a:cubicBezTo>
                        <a:close/>
                        <a:moveTo>
                          <a:pt x="10" y="8"/>
                        </a:moveTo>
                        <a:cubicBezTo>
                          <a:pt x="9" y="8"/>
                          <a:pt x="8" y="9"/>
                          <a:pt x="8" y="10"/>
                        </a:cubicBezTo>
                        <a:cubicBezTo>
                          <a:pt x="8" y="11"/>
                          <a:pt x="9" y="12"/>
                          <a:pt x="10" y="12"/>
                        </a:cubicBezTo>
                        <a:cubicBezTo>
                          <a:pt x="11" y="12"/>
                          <a:pt x="12" y="11"/>
                          <a:pt x="12" y="10"/>
                        </a:cubicBezTo>
                        <a:cubicBezTo>
                          <a:pt x="12" y="9"/>
                          <a:pt x="11" y="8"/>
                          <a:pt x="10" y="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sz="1600"/>
                  </a:p>
                </p:txBody>
              </p:sp>
              <p:sp>
                <p:nvSpPr>
                  <p:cNvPr id="119" name="Freeform 90">
                    <a:extLst>
                      <a:ext uri="{FF2B5EF4-FFF2-40B4-BE49-F238E27FC236}">
                        <a16:creationId xmlns:a16="http://schemas.microsoft.com/office/drawing/2014/main" id="{1B959BAE-DD3A-C773-A872-1CBF2D78DCAD}"/>
                      </a:ext>
                    </a:extLst>
                  </p:cNvPr>
                  <p:cNvSpPr>
                    <a:spLocks noEditPoints="1"/>
                  </p:cNvSpPr>
                  <p:nvPr/>
                </p:nvSpPr>
                <p:spPr bwMode="auto">
                  <a:xfrm>
                    <a:off x="8939213" y="1165225"/>
                    <a:ext cx="76200" cy="76200"/>
                  </a:xfrm>
                  <a:custGeom>
                    <a:avLst/>
                    <a:gdLst>
                      <a:gd name="T0" fmla="*/ 10 w 20"/>
                      <a:gd name="T1" fmla="*/ 20 h 20"/>
                      <a:gd name="T2" fmla="*/ 0 w 20"/>
                      <a:gd name="T3" fmla="*/ 10 h 20"/>
                      <a:gd name="T4" fmla="*/ 10 w 20"/>
                      <a:gd name="T5" fmla="*/ 0 h 20"/>
                      <a:gd name="T6" fmla="*/ 20 w 20"/>
                      <a:gd name="T7" fmla="*/ 10 h 20"/>
                      <a:gd name="T8" fmla="*/ 10 w 20"/>
                      <a:gd name="T9" fmla="*/ 20 h 20"/>
                      <a:gd name="T10" fmla="*/ 10 w 20"/>
                      <a:gd name="T11" fmla="*/ 8 h 20"/>
                      <a:gd name="T12" fmla="*/ 8 w 20"/>
                      <a:gd name="T13" fmla="*/ 10 h 20"/>
                      <a:gd name="T14" fmla="*/ 10 w 20"/>
                      <a:gd name="T15" fmla="*/ 12 h 20"/>
                      <a:gd name="T16" fmla="*/ 12 w 20"/>
                      <a:gd name="T17" fmla="*/ 10 h 20"/>
                      <a:gd name="T18" fmla="*/ 10 w 20"/>
                      <a:gd name="T19" fmla="*/ 8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0" h="20">
                        <a:moveTo>
                          <a:pt x="10" y="20"/>
                        </a:moveTo>
                        <a:cubicBezTo>
                          <a:pt x="5" y="20"/>
                          <a:pt x="0" y="16"/>
                          <a:pt x="0" y="10"/>
                        </a:cubicBezTo>
                        <a:cubicBezTo>
                          <a:pt x="0" y="4"/>
                          <a:pt x="5" y="0"/>
                          <a:pt x="10" y="0"/>
                        </a:cubicBezTo>
                        <a:cubicBezTo>
                          <a:pt x="16" y="0"/>
                          <a:pt x="20" y="4"/>
                          <a:pt x="20" y="10"/>
                        </a:cubicBezTo>
                        <a:cubicBezTo>
                          <a:pt x="20" y="16"/>
                          <a:pt x="16" y="20"/>
                          <a:pt x="10" y="20"/>
                        </a:cubicBezTo>
                        <a:close/>
                        <a:moveTo>
                          <a:pt x="10" y="8"/>
                        </a:moveTo>
                        <a:cubicBezTo>
                          <a:pt x="9" y="8"/>
                          <a:pt x="8" y="9"/>
                          <a:pt x="8" y="10"/>
                        </a:cubicBezTo>
                        <a:cubicBezTo>
                          <a:pt x="8" y="11"/>
                          <a:pt x="9" y="12"/>
                          <a:pt x="10" y="12"/>
                        </a:cubicBezTo>
                        <a:cubicBezTo>
                          <a:pt x="11" y="12"/>
                          <a:pt x="12" y="11"/>
                          <a:pt x="12" y="10"/>
                        </a:cubicBezTo>
                        <a:cubicBezTo>
                          <a:pt x="12" y="9"/>
                          <a:pt x="11" y="8"/>
                          <a:pt x="10" y="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sz="1600"/>
                  </a:p>
                </p:txBody>
              </p:sp>
              <p:sp>
                <p:nvSpPr>
                  <p:cNvPr id="125" name="Freeform 91">
                    <a:extLst>
                      <a:ext uri="{FF2B5EF4-FFF2-40B4-BE49-F238E27FC236}">
                        <a16:creationId xmlns:a16="http://schemas.microsoft.com/office/drawing/2014/main" id="{6FE49A64-A887-964C-0769-79BB5B9AC959}"/>
                      </a:ext>
                    </a:extLst>
                  </p:cNvPr>
                  <p:cNvSpPr>
                    <a:spLocks noEditPoints="1"/>
                  </p:cNvSpPr>
                  <p:nvPr/>
                </p:nvSpPr>
                <p:spPr bwMode="auto">
                  <a:xfrm>
                    <a:off x="9031288" y="1165225"/>
                    <a:ext cx="76200" cy="76200"/>
                  </a:xfrm>
                  <a:custGeom>
                    <a:avLst/>
                    <a:gdLst>
                      <a:gd name="T0" fmla="*/ 10 w 20"/>
                      <a:gd name="T1" fmla="*/ 20 h 20"/>
                      <a:gd name="T2" fmla="*/ 0 w 20"/>
                      <a:gd name="T3" fmla="*/ 10 h 20"/>
                      <a:gd name="T4" fmla="*/ 10 w 20"/>
                      <a:gd name="T5" fmla="*/ 0 h 20"/>
                      <a:gd name="T6" fmla="*/ 20 w 20"/>
                      <a:gd name="T7" fmla="*/ 10 h 20"/>
                      <a:gd name="T8" fmla="*/ 10 w 20"/>
                      <a:gd name="T9" fmla="*/ 20 h 20"/>
                      <a:gd name="T10" fmla="*/ 10 w 20"/>
                      <a:gd name="T11" fmla="*/ 8 h 20"/>
                      <a:gd name="T12" fmla="*/ 8 w 20"/>
                      <a:gd name="T13" fmla="*/ 10 h 20"/>
                      <a:gd name="T14" fmla="*/ 10 w 20"/>
                      <a:gd name="T15" fmla="*/ 12 h 20"/>
                      <a:gd name="T16" fmla="*/ 12 w 20"/>
                      <a:gd name="T17" fmla="*/ 10 h 20"/>
                      <a:gd name="T18" fmla="*/ 10 w 20"/>
                      <a:gd name="T19" fmla="*/ 8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0" h="20">
                        <a:moveTo>
                          <a:pt x="10" y="20"/>
                        </a:moveTo>
                        <a:cubicBezTo>
                          <a:pt x="5" y="20"/>
                          <a:pt x="0" y="16"/>
                          <a:pt x="0" y="10"/>
                        </a:cubicBezTo>
                        <a:cubicBezTo>
                          <a:pt x="0" y="4"/>
                          <a:pt x="5" y="0"/>
                          <a:pt x="10" y="0"/>
                        </a:cubicBezTo>
                        <a:cubicBezTo>
                          <a:pt x="16" y="0"/>
                          <a:pt x="20" y="4"/>
                          <a:pt x="20" y="10"/>
                        </a:cubicBezTo>
                        <a:cubicBezTo>
                          <a:pt x="20" y="16"/>
                          <a:pt x="16" y="20"/>
                          <a:pt x="10" y="20"/>
                        </a:cubicBezTo>
                        <a:close/>
                        <a:moveTo>
                          <a:pt x="10" y="8"/>
                        </a:moveTo>
                        <a:cubicBezTo>
                          <a:pt x="9" y="8"/>
                          <a:pt x="8" y="9"/>
                          <a:pt x="8" y="10"/>
                        </a:cubicBezTo>
                        <a:cubicBezTo>
                          <a:pt x="8" y="11"/>
                          <a:pt x="9" y="12"/>
                          <a:pt x="10" y="12"/>
                        </a:cubicBezTo>
                        <a:cubicBezTo>
                          <a:pt x="11" y="12"/>
                          <a:pt x="12" y="11"/>
                          <a:pt x="12" y="10"/>
                        </a:cubicBezTo>
                        <a:cubicBezTo>
                          <a:pt x="12" y="9"/>
                          <a:pt x="11" y="8"/>
                          <a:pt x="10" y="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sz="1600"/>
                  </a:p>
                </p:txBody>
              </p:sp>
            </p:grpSp>
          </p:grpSp>
          <p:grpSp>
            <p:nvGrpSpPr>
              <p:cNvPr id="126" name="Group 125">
                <a:extLst>
                  <a:ext uri="{FF2B5EF4-FFF2-40B4-BE49-F238E27FC236}">
                    <a16:creationId xmlns:a16="http://schemas.microsoft.com/office/drawing/2014/main" id="{067A5B01-41AE-AFEA-385E-744255B20128}"/>
                  </a:ext>
                </a:extLst>
              </p:cNvPr>
              <p:cNvGrpSpPr/>
              <p:nvPr/>
            </p:nvGrpSpPr>
            <p:grpSpPr>
              <a:xfrm>
                <a:off x="8617151" y="5427201"/>
                <a:ext cx="1007353" cy="779272"/>
                <a:chOff x="6507422" y="1241446"/>
                <a:chExt cx="1007353" cy="779272"/>
              </a:xfrm>
            </p:grpSpPr>
            <p:sp>
              <p:nvSpPr>
                <p:cNvPr id="127" name="Rectangle 126">
                  <a:extLst>
                    <a:ext uri="{FF2B5EF4-FFF2-40B4-BE49-F238E27FC236}">
                      <a16:creationId xmlns:a16="http://schemas.microsoft.com/office/drawing/2014/main" id="{2B63DEBE-9A90-D1E4-3B54-ACEAC933153E}"/>
                    </a:ext>
                  </a:extLst>
                </p:cNvPr>
                <p:cNvSpPr/>
                <p:nvPr/>
              </p:nvSpPr>
              <p:spPr>
                <a:xfrm>
                  <a:off x="6529127" y="1557309"/>
                  <a:ext cx="966907" cy="27930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b="1">
                      <a:solidFill>
                        <a:schemeClr val="accent1"/>
                      </a:solidFill>
                    </a:rPr>
                    <a:t>Application</a:t>
                  </a:r>
                </a:p>
              </p:txBody>
            </p:sp>
            <p:grpSp>
              <p:nvGrpSpPr>
                <p:cNvPr id="128" name="Group 127">
                  <a:extLst>
                    <a:ext uri="{FF2B5EF4-FFF2-40B4-BE49-F238E27FC236}">
                      <a16:creationId xmlns:a16="http://schemas.microsoft.com/office/drawing/2014/main" id="{C7FD86FB-E99A-19CB-F8FD-8E866E196041}"/>
                    </a:ext>
                  </a:extLst>
                </p:cNvPr>
                <p:cNvGrpSpPr/>
                <p:nvPr/>
              </p:nvGrpSpPr>
              <p:grpSpPr>
                <a:xfrm>
                  <a:off x="6507422" y="1241446"/>
                  <a:ext cx="1007353" cy="779272"/>
                  <a:chOff x="8758238" y="1104900"/>
                  <a:chExt cx="925512" cy="715963"/>
                </a:xfrm>
                <a:solidFill>
                  <a:schemeClr val="accent1"/>
                </a:solidFill>
              </p:grpSpPr>
              <p:sp>
                <p:nvSpPr>
                  <p:cNvPr id="129" name="Freeform 87">
                    <a:extLst>
                      <a:ext uri="{FF2B5EF4-FFF2-40B4-BE49-F238E27FC236}">
                        <a16:creationId xmlns:a16="http://schemas.microsoft.com/office/drawing/2014/main" id="{2DE7EE2D-1285-705B-0258-0835E92A7A5B}"/>
                      </a:ext>
                    </a:extLst>
                  </p:cNvPr>
                  <p:cNvSpPr>
                    <a:spLocks noEditPoints="1"/>
                  </p:cNvSpPr>
                  <p:nvPr/>
                </p:nvSpPr>
                <p:spPr bwMode="auto">
                  <a:xfrm>
                    <a:off x="8758238" y="1104900"/>
                    <a:ext cx="925512" cy="715963"/>
                  </a:xfrm>
                  <a:custGeom>
                    <a:avLst/>
                    <a:gdLst>
                      <a:gd name="T0" fmla="*/ 218 w 244"/>
                      <a:gd name="T1" fmla="*/ 188 h 188"/>
                      <a:gd name="T2" fmla="*/ 26 w 244"/>
                      <a:gd name="T3" fmla="*/ 188 h 188"/>
                      <a:gd name="T4" fmla="*/ 0 w 244"/>
                      <a:gd name="T5" fmla="*/ 162 h 188"/>
                      <a:gd name="T6" fmla="*/ 0 w 244"/>
                      <a:gd name="T7" fmla="*/ 26 h 188"/>
                      <a:gd name="T8" fmla="*/ 26 w 244"/>
                      <a:gd name="T9" fmla="*/ 0 h 188"/>
                      <a:gd name="T10" fmla="*/ 218 w 244"/>
                      <a:gd name="T11" fmla="*/ 0 h 188"/>
                      <a:gd name="T12" fmla="*/ 244 w 244"/>
                      <a:gd name="T13" fmla="*/ 26 h 188"/>
                      <a:gd name="T14" fmla="*/ 244 w 244"/>
                      <a:gd name="T15" fmla="*/ 162 h 188"/>
                      <a:gd name="T16" fmla="*/ 218 w 244"/>
                      <a:gd name="T17" fmla="*/ 188 h 188"/>
                      <a:gd name="T18" fmla="*/ 26 w 244"/>
                      <a:gd name="T19" fmla="*/ 12 h 188"/>
                      <a:gd name="T20" fmla="*/ 12 w 244"/>
                      <a:gd name="T21" fmla="*/ 26 h 188"/>
                      <a:gd name="T22" fmla="*/ 12 w 244"/>
                      <a:gd name="T23" fmla="*/ 162 h 188"/>
                      <a:gd name="T24" fmla="*/ 26 w 244"/>
                      <a:gd name="T25" fmla="*/ 176 h 188"/>
                      <a:gd name="T26" fmla="*/ 218 w 244"/>
                      <a:gd name="T27" fmla="*/ 176 h 188"/>
                      <a:gd name="T28" fmla="*/ 232 w 244"/>
                      <a:gd name="T29" fmla="*/ 162 h 188"/>
                      <a:gd name="T30" fmla="*/ 232 w 244"/>
                      <a:gd name="T31" fmla="*/ 26 h 188"/>
                      <a:gd name="T32" fmla="*/ 218 w 244"/>
                      <a:gd name="T33" fmla="*/ 12 h 188"/>
                      <a:gd name="T34" fmla="*/ 26 w 244"/>
                      <a:gd name="T35" fmla="*/ 12 h 1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44" h="188">
                        <a:moveTo>
                          <a:pt x="218" y="188"/>
                        </a:moveTo>
                        <a:cubicBezTo>
                          <a:pt x="26" y="188"/>
                          <a:pt x="26" y="188"/>
                          <a:pt x="26" y="188"/>
                        </a:cubicBezTo>
                        <a:cubicBezTo>
                          <a:pt x="12" y="188"/>
                          <a:pt x="0" y="176"/>
                          <a:pt x="0" y="162"/>
                        </a:cubicBezTo>
                        <a:cubicBezTo>
                          <a:pt x="0" y="26"/>
                          <a:pt x="0" y="26"/>
                          <a:pt x="0" y="26"/>
                        </a:cubicBezTo>
                        <a:cubicBezTo>
                          <a:pt x="0" y="12"/>
                          <a:pt x="12" y="0"/>
                          <a:pt x="26" y="0"/>
                        </a:cubicBezTo>
                        <a:cubicBezTo>
                          <a:pt x="218" y="0"/>
                          <a:pt x="218" y="0"/>
                          <a:pt x="218" y="0"/>
                        </a:cubicBezTo>
                        <a:cubicBezTo>
                          <a:pt x="233" y="0"/>
                          <a:pt x="244" y="12"/>
                          <a:pt x="244" y="26"/>
                        </a:cubicBezTo>
                        <a:cubicBezTo>
                          <a:pt x="244" y="162"/>
                          <a:pt x="244" y="162"/>
                          <a:pt x="244" y="162"/>
                        </a:cubicBezTo>
                        <a:cubicBezTo>
                          <a:pt x="244" y="176"/>
                          <a:pt x="233" y="188"/>
                          <a:pt x="218" y="188"/>
                        </a:cubicBezTo>
                        <a:close/>
                        <a:moveTo>
                          <a:pt x="26" y="12"/>
                        </a:moveTo>
                        <a:cubicBezTo>
                          <a:pt x="19" y="12"/>
                          <a:pt x="12" y="18"/>
                          <a:pt x="12" y="26"/>
                        </a:cubicBezTo>
                        <a:cubicBezTo>
                          <a:pt x="12" y="162"/>
                          <a:pt x="12" y="162"/>
                          <a:pt x="12" y="162"/>
                        </a:cubicBezTo>
                        <a:cubicBezTo>
                          <a:pt x="12" y="170"/>
                          <a:pt x="19" y="176"/>
                          <a:pt x="26" y="176"/>
                        </a:cubicBezTo>
                        <a:cubicBezTo>
                          <a:pt x="218" y="176"/>
                          <a:pt x="218" y="176"/>
                          <a:pt x="218" y="176"/>
                        </a:cubicBezTo>
                        <a:cubicBezTo>
                          <a:pt x="226" y="176"/>
                          <a:pt x="232" y="170"/>
                          <a:pt x="232" y="162"/>
                        </a:cubicBezTo>
                        <a:cubicBezTo>
                          <a:pt x="232" y="26"/>
                          <a:pt x="232" y="26"/>
                          <a:pt x="232" y="26"/>
                        </a:cubicBezTo>
                        <a:cubicBezTo>
                          <a:pt x="232" y="18"/>
                          <a:pt x="226" y="12"/>
                          <a:pt x="218" y="12"/>
                        </a:cubicBezTo>
                        <a:lnTo>
                          <a:pt x="26" y="1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sz="1600"/>
                  </a:p>
                </p:txBody>
              </p:sp>
              <p:sp>
                <p:nvSpPr>
                  <p:cNvPr id="150" name="Freeform 88">
                    <a:extLst>
                      <a:ext uri="{FF2B5EF4-FFF2-40B4-BE49-F238E27FC236}">
                        <a16:creationId xmlns:a16="http://schemas.microsoft.com/office/drawing/2014/main" id="{58D497BD-A411-E252-2D6A-3376E363461E}"/>
                      </a:ext>
                    </a:extLst>
                  </p:cNvPr>
                  <p:cNvSpPr>
                    <a:spLocks/>
                  </p:cNvSpPr>
                  <p:nvPr/>
                </p:nvSpPr>
                <p:spPr bwMode="auto">
                  <a:xfrm>
                    <a:off x="8758238" y="1257300"/>
                    <a:ext cx="925512" cy="46038"/>
                  </a:xfrm>
                  <a:custGeom>
                    <a:avLst/>
                    <a:gdLst>
                      <a:gd name="T0" fmla="*/ 238 w 244"/>
                      <a:gd name="T1" fmla="*/ 12 h 12"/>
                      <a:gd name="T2" fmla="*/ 6 w 244"/>
                      <a:gd name="T3" fmla="*/ 12 h 12"/>
                      <a:gd name="T4" fmla="*/ 0 w 244"/>
                      <a:gd name="T5" fmla="*/ 6 h 12"/>
                      <a:gd name="T6" fmla="*/ 6 w 244"/>
                      <a:gd name="T7" fmla="*/ 0 h 12"/>
                      <a:gd name="T8" fmla="*/ 238 w 244"/>
                      <a:gd name="T9" fmla="*/ 0 h 12"/>
                      <a:gd name="T10" fmla="*/ 244 w 244"/>
                      <a:gd name="T11" fmla="*/ 6 h 12"/>
                      <a:gd name="T12" fmla="*/ 238 w 244"/>
                      <a:gd name="T13" fmla="*/ 12 h 12"/>
                    </a:gdLst>
                    <a:ahLst/>
                    <a:cxnLst>
                      <a:cxn ang="0">
                        <a:pos x="T0" y="T1"/>
                      </a:cxn>
                      <a:cxn ang="0">
                        <a:pos x="T2" y="T3"/>
                      </a:cxn>
                      <a:cxn ang="0">
                        <a:pos x="T4" y="T5"/>
                      </a:cxn>
                      <a:cxn ang="0">
                        <a:pos x="T6" y="T7"/>
                      </a:cxn>
                      <a:cxn ang="0">
                        <a:pos x="T8" y="T9"/>
                      </a:cxn>
                      <a:cxn ang="0">
                        <a:pos x="T10" y="T11"/>
                      </a:cxn>
                      <a:cxn ang="0">
                        <a:pos x="T12" y="T13"/>
                      </a:cxn>
                    </a:cxnLst>
                    <a:rect l="0" t="0" r="r" b="b"/>
                    <a:pathLst>
                      <a:path w="244" h="12">
                        <a:moveTo>
                          <a:pt x="238" y="12"/>
                        </a:moveTo>
                        <a:cubicBezTo>
                          <a:pt x="6" y="12"/>
                          <a:pt x="6" y="12"/>
                          <a:pt x="6" y="12"/>
                        </a:cubicBezTo>
                        <a:cubicBezTo>
                          <a:pt x="3" y="12"/>
                          <a:pt x="0" y="9"/>
                          <a:pt x="0" y="6"/>
                        </a:cubicBezTo>
                        <a:cubicBezTo>
                          <a:pt x="0" y="3"/>
                          <a:pt x="3" y="0"/>
                          <a:pt x="6" y="0"/>
                        </a:cubicBezTo>
                        <a:cubicBezTo>
                          <a:pt x="238" y="0"/>
                          <a:pt x="238" y="0"/>
                          <a:pt x="238" y="0"/>
                        </a:cubicBezTo>
                        <a:cubicBezTo>
                          <a:pt x="242" y="0"/>
                          <a:pt x="244" y="3"/>
                          <a:pt x="244" y="6"/>
                        </a:cubicBezTo>
                        <a:cubicBezTo>
                          <a:pt x="244" y="9"/>
                          <a:pt x="242" y="12"/>
                          <a:pt x="238" y="1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sz="1600"/>
                  </a:p>
                </p:txBody>
              </p:sp>
              <p:sp>
                <p:nvSpPr>
                  <p:cNvPr id="151" name="Freeform 89">
                    <a:extLst>
                      <a:ext uri="{FF2B5EF4-FFF2-40B4-BE49-F238E27FC236}">
                        <a16:creationId xmlns:a16="http://schemas.microsoft.com/office/drawing/2014/main" id="{7E7E8359-39D2-699B-6CC2-53C5D0F76B59}"/>
                      </a:ext>
                    </a:extLst>
                  </p:cNvPr>
                  <p:cNvSpPr>
                    <a:spLocks noEditPoints="1"/>
                  </p:cNvSpPr>
                  <p:nvPr/>
                </p:nvSpPr>
                <p:spPr bwMode="auto">
                  <a:xfrm>
                    <a:off x="8848725" y="1165225"/>
                    <a:ext cx="76200" cy="76200"/>
                  </a:xfrm>
                  <a:custGeom>
                    <a:avLst/>
                    <a:gdLst>
                      <a:gd name="T0" fmla="*/ 10 w 20"/>
                      <a:gd name="T1" fmla="*/ 20 h 20"/>
                      <a:gd name="T2" fmla="*/ 0 w 20"/>
                      <a:gd name="T3" fmla="*/ 10 h 20"/>
                      <a:gd name="T4" fmla="*/ 10 w 20"/>
                      <a:gd name="T5" fmla="*/ 0 h 20"/>
                      <a:gd name="T6" fmla="*/ 20 w 20"/>
                      <a:gd name="T7" fmla="*/ 10 h 20"/>
                      <a:gd name="T8" fmla="*/ 10 w 20"/>
                      <a:gd name="T9" fmla="*/ 20 h 20"/>
                      <a:gd name="T10" fmla="*/ 10 w 20"/>
                      <a:gd name="T11" fmla="*/ 8 h 20"/>
                      <a:gd name="T12" fmla="*/ 8 w 20"/>
                      <a:gd name="T13" fmla="*/ 10 h 20"/>
                      <a:gd name="T14" fmla="*/ 10 w 20"/>
                      <a:gd name="T15" fmla="*/ 12 h 20"/>
                      <a:gd name="T16" fmla="*/ 12 w 20"/>
                      <a:gd name="T17" fmla="*/ 10 h 20"/>
                      <a:gd name="T18" fmla="*/ 10 w 20"/>
                      <a:gd name="T19" fmla="*/ 8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0" h="20">
                        <a:moveTo>
                          <a:pt x="10" y="20"/>
                        </a:moveTo>
                        <a:cubicBezTo>
                          <a:pt x="5" y="20"/>
                          <a:pt x="0" y="16"/>
                          <a:pt x="0" y="10"/>
                        </a:cubicBezTo>
                        <a:cubicBezTo>
                          <a:pt x="0" y="4"/>
                          <a:pt x="5" y="0"/>
                          <a:pt x="10" y="0"/>
                        </a:cubicBezTo>
                        <a:cubicBezTo>
                          <a:pt x="16" y="0"/>
                          <a:pt x="20" y="4"/>
                          <a:pt x="20" y="10"/>
                        </a:cubicBezTo>
                        <a:cubicBezTo>
                          <a:pt x="20" y="16"/>
                          <a:pt x="16" y="20"/>
                          <a:pt x="10" y="20"/>
                        </a:cubicBezTo>
                        <a:close/>
                        <a:moveTo>
                          <a:pt x="10" y="8"/>
                        </a:moveTo>
                        <a:cubicBezTo>
                          <a:pt x="9" y="8"/>
                          <a:pt x="8" y="9"/>
                          <a:pt x="8" y="10"/>
                        </a:cubicBezTo>
                        <a:cubicBezTo>
                          <a:pt x="8" y="11"/>
                          <a:pt x="9" y="12"/>
                          <a:pt x="10" y="12"/>
                        </a:cubicBezTo>
                        <a:cubicBezTo>
                          <a:pt x="11" y="12"/>
                          <a:pt x="12" y="11"/>
                          <a:pt x="12" y="10"/>
                        </a:cubicBezTo>
                        <a:cubicBezTo>
                          <a:pt x="12" y="9"/>
                          <a:pt x="11" y="8"/>
                          <a:pt x="10" y="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sz="1600"/>
                  </a:p>
                </p:txBody>
              </p:sp>
              <p:sp>
                <p:nvSpPr>
                  <p:cNvPr id="152" name="Freeform 90">
                    <a:extLst>
                      <a:ext uri="{FF2B5EF4-FFF2-40B4-BE49-F238E27FC236}">
                        <a16:creationId xmlns:a16="http://schemas.microsoft.com/office/drawing/2014/main" id="{DA5C6E4C-31FC-A38E-6C1B-863016509C71}"/>
                      </a:ext>
                    </a:extLst>
                  </p:cNvPr>
                  <p:cNvSpPr>
                    <a:spLocks noEditPoints="1"/>
                  </p:cNvSpPr>
                  <p:nvPr/>
                </p:nvSpPr>
                <p:spPr bwMode="auto">
                  <a:xfrm>
                    <a:off x="8939213" y="1165225"/>
                    <a:ext cx="76200" cy="76200"/>
                  </a:xfrm>
                  <a:custGeom>
                    <a:avLst/>
                    <a:gdLst>
                      <a:gd name="T0" fmla="*/ 10 w 20"/>
                      <a:gd name="T1" fmla="*/ 20 h 20"/>
                      <a:gd name="T2" fmla="*/ 0 w 20"/>
                      <a:gd name="T3" fmla="*/ 10 h 20"/>
                      <a:gd name="T4" fmla="*/ 10 w 20"/>
                      <a:gd name="T5" fmla="*/ 0 h 20"/>
                      <a:gd name="T6" fmla="*/ 20 w 20"/>
                      <a:gd name="T7" fmla="*/ 10 h 20"/>
                      <a:gd name="T8" fmla="*/ 10 w 20"/>
                      <a:gd name="T9" fmla="*/ 20 h 20"/>
                      <a:gd name="T10" fmla="*/ 10 w 20"/>
                      <a:gd name="T11" fmla="*/ 8 h 20"/>
                      <a:gd name="T12" fmla="*/ 8 w 20"/>
                      <a:gd name="T13" fmla="*/ 10 h 20"/>
                      <a:gd name="T14" fmla="*/ 10 w 20"/>
                      <a:gd name="T15" fmla="*/ 12 h 20"/>
                      <a:gd name="T16" fmla="*/ 12 w 20"/>
                      <a:gd name="T17" fmla="*/ 10 h 20"/>
                      <a:gd name="T18" fmla="*/ 10 w 20"/>
                      <a:gd name="T19" fmla="*/ 8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0" h="20">
                        <a:moveTo>
                          <a:pt x="10" y="20"/>
                        </a:moveTo>
                        <a:cubicBezTo>
                          <a:pt x="5" y="20"/>
                          <a:pt x="0" y="16"/>
                          <a:pt x="0" y="10"/>
                        </a:cubicBezTo>
                        <a:cubicBezTo>
                          <a:pt x="0" y="4"/>
                          <a:pt x="5" y="0"/>
                          <a:pt x="10" y="0"/>
                        </a:cubicBezTo>
                        <a:cubicBezTo>
                          <a:pt x="16" y="0"/>
                          <a:pt x="20" y="4"/>
                          <a:pt x="20" y="10"/>
                        </a:cubicBezTo>
                        <a:cubicBezTo>
                          <a:pt x="20" y="16"/>
                          <a:pt x="16" y="20"/>
                          <a:pt x="10" y="20"/>
                        </a:cubicBezTo>
                        <a:close/>
                        <a:moveTo>
                          <a:pt x="10" y="8"/>
                        </a:moveTo>
                        <a:cubicBezTo>
                          <a:pt x="9" y="8"/>
                          <a:pt x="8" y="9"/>
                          <a:pt x="8" y="10"/>
                        </a:cubicBezTo>
                        <a:cubicBezTo>
                          <a:pt x="8" y="11"/>
                          <a:pt x="9" y="12"/>
                          <a:pt x="10" y="12"/>
                        </a:cubicBezTo>
                        <a:cubicBezTo>
                          <a:pt x="11" y="12"/>
                          <a:pt x="12" y="11"/>
                          <a:pt x="12" y="10"/>
                        </a:cubicBezTo>
                        <a:cubicBezTo>
                          <a:pt x="12" y="9"/>
                          <a:pt x="11" y="8"/>
                          <a:pt x="10" y="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sz="1600"/>
                  </a:p>
                </p:txBody>
              </p:sp>
              <p:sp>
                <p:nvSpPr>
                  <p:cNvPr id="153" name="Freeform 91">
                    <a:extLst>
                      <a:ext uri="{FF2B5EF4-FFF2-40B4-BE49-F238E27FC236}">
                        <a16:creationId xmlns:a16="http://schemas.microsoft.com/office/drawing/2014/main" id="{823F87CA-00F3-B55B-D494-33695F02B347}"/>
                      </a:ext>
                    </a:extLst>
                  </p:cNvPr>
                  <p:cNvSpPr>
                    <a:spLocks noEditPoints="1"/>
                  </p:cNvSpPr>
                  <p:nvPr/>
                </p:nvSpPr>
                <p:spPr bwMode="auto">
                  <a:xfrm>
                    <a:off x="9031288" y="1165225"/>
                    <a:ext cx="76200" cy="76200"/>
                  </a:xfrm>
                  <a:custGeom>
                    <a:avLst/>
                    <a:gdLst>
                      <a:gd name="T0" fmla="*/ 10 w 20"/>
                      <a:gd name="T1" fmla="*/ 20 h 20"/>
                      <a:gd name="T2" fmla="*/ 0 w 20"/>
                      <a:gd name="T3" fmla="*/ 10 h 20"/>
                      <a:gd name="T4" fmla="*/ 10 w 20"/>
                      <a:gd name="T5" fmla="*/ 0 h 20"/>
                      <a:gd name="T6" fmla="*/ 20 w 20"/>
                      <a:gd name="T7" fmla="*/ 10 h 20"/>
                      <a:gd name="T8" fmla="*/ 10 w 20"/>
                      <a:gd name="T9" fmla="*/ 20 h 20"/>
                      <a:gd name="T10" fmla="*/ 10 w 20"/>
                      <a:gd name="T11" fmla="*/ 8 h 20"/>
                      <a:gd name="T12" fmla="*/ 8 w 20"/>
                      <a:gd name="T13" fmla="*/ 10 h 20"/>
                      <a:gd name="T14" fmla="*/ 10 w 20"/>
                      <a:gd name="T15" fmla="*/ 12 h 20"/>
                      <a:gd name="T16" fmla="*/ 12 w 20"/>
                      <a:gd name="T17" fmla="*/ 10 h 20"/>
                      <a:gd name="T18" fmla="*/ 10 w 20"/>
                      <a:gd name="T19" fmla="*/ 8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0" h="20">
                        <a:moveTo>
                          <a:pt x="10" y="20"/>
                        </a:moveTo>
                        <a:cubicBezTo>
                          <a:pt x="5" y="20"/>
                          <a:pt x="0" y="16"/>
                          <a:pt x="0" y="10"/>
                        </a:cubicBezTo>
                        <a:cubicBezTo>
                          <a:pt x="0" y="4"/>
                          <a:pt x="5" y="0"/>
                          <a:pt x="10" y="0"/>
                        </a:cubicBezTo>
                        <a:cubicBezTo>
                          <a:pt x="16" y="0"/>
                          <a:pt x="20" y="4"/>
                          <a:pt x="20" y="10"/>
                        </a:cubicBezTo>
                        <a:cubicBezTo>
                          <a:pt x="20" y="16"/>
                          <a:pt x="16" y="20"/>
                          <a:pt x="10" y="20"/>
                        </a:cubicBezTo>
                        <a:close/>
                        <a:moveTo>
                          <a:pt x="10" y="8"/>
                        </a:moveTo>
                        <a:cubicBezTo>
                          <a:pt x="9" y="8"/>
                          <a:pt x="8" y="9"/>
                          <a:pt x="8" y="10"/>
                        </a:cubicBezTo>
                        <a:cubicBezTo>
                          <a:pt x="8" y="11"/>
                          <a:pt x="9" y="12"/>
                          <a:pt x="10" y="12"/>
                        </a:cubicBezTo>
                        <a:cubicBezTo>
                          <a:pt x="11" y="12"/>
                          <a:pt x="12" y="11"/>
                          <a:pt x="12" y="10"/>
                        </a:cubicBezTo>
                        <a:cubicBezTo>
                          <a:pt x="12" y="9"/>
                          <a:pt x="11" y="8"/>
                          <a:pt x="10" y="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sz="1600"/>
                  </a:p>
                </p:txBody>
              </p:sp>
            </p:grpSp>
          </p:grpSp>
          <p:grpSp>
            <p:nvGrpSpPr>
              <p:cNvPr id="12" name="Group 11">
                <a:extLst>
                  <a:ext uri="{FF2B5EF4-FFF2-40B4-BE49-F238E27FC236}">
                    <a16:creationId xmlns:a16="http://schemas.microsoft.com/office/drawing/2014/main" id="{5C959934-FFA0-104A-FD1B-99D7987E4F95}"/>
                  </a:ext>
                </a:extLst>
              </p:cNvPr>
              <p:cNvGrpSpPr/>
              <p:nvPr/>
            </p:nvGrpSpPr>
            <p:grpSpPr>
              <a:xfrm>
                <a:off x="7982363" y="2780595"/>
                <a:ext cx="426536" cy="426536"/>
                <a:chOff x="7850241" y="1539551"/>
                <a:chExt cx="426536" cy="426536"/>
              </a:xfrm>
            </p:grpSpPr>
            <p:sp>
              <p:nvSpPr>
                <p:cNvPr id="11" name="Oval 10">
                  <a:extLst>
                    <a:ext uri="{FF2B5EF4-FFF2-40B4-BE49-F238E27FC236}">
                      <a16:creationId xmlns:a16="http://schemas.microsoft.com/office/drawing/2014/main" id="{1574225C-98CC-B72D-19D0-4C58DE408345}"/>
                    </a:ext>
                  </a:extLst>
                </p:cNvPr>
                <p:cNvSpPr/>
                <p:nvPr/>
              </p:nvSpPr>
              <p:spPr>
                <a:xfrm>
                  <a:off x="7850241" y="1539551"/>
                  <a:ext cx="426536" cy="426536"/>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pic>
              <p:nvPicPr>
                <p:cNvPr id="159" name="Graphic 158" descr="Lock with solid fill">
                  <a:extLst>
                    <a:ext uri="{FF2B5EF4-FFF2-40B4-BE49-F238E27FC236}">
                      <a16:creationId xmlns:a16="http://schemas.microsoft.com/office/drawing/2014/main" id="{7C293B36-2843-1F71-8C8A-D8F4D9CDDEE2}"/>
                    </a:ext>
                  </a:extLst>
                </p:cNvPr>
                <p:cNvPicPr>
                  <a:picLocks noChangeAspect="1"/>
                </p:cNvPicPr>
                <p:nvPr/>
              </p:nvPicPr>
              <p:blipFill>
                <a:blip r:embed="rId8" cstate="screen">
                  <a:extLst>
                    <a:ext uri="{28A0092B-C50C-407E-A947-70E740481C1C}">
                      <a14:useLocalDpi xmlns:a14="http://schemas.microsoft.com/office/drawing/2010/main"/>
                    </a:ext>
                    <a:ext uri="{96DAC541-7B7A-43D3-8B79-37D633B846F1}">
                      <asvg:svgBlip xmlns:asvg="http://schemas.microsoft.com/office/drawing/2016/SVG/main" r:embed="rId9"/>
                    </a:ext>
                  </a:extLst>
                </a:blip>
                <a:stretch>
                  <a:fillRect/>
                </a:stretch>
              </p:blipFill>
              <p:spPr>
                <a:xfrm>
                  <a:off x="7892929" y="1582239"/>
                  <a:ext cx="341161" cy="341161"/>
                </a:xfrm>
                <a:prstGeom prst="rect">
                  <a:avLst/>
                </a:prstGeom>
              </p:spPr>
            </p:pic>
          </p:grpSp>
          <p:grpSp>
            <p:nvGrpSpPr>
              <p:cNvPr id="160" name="Group 159">
                <a:extLst>
                  <a:ext uri="{FF2B5EF4-FFF2-40B4-BE49-F238E27FC236}">
                    <a16:creationId xmlns:a16="http://schemas.microsoft.com/office/drawing/2014/main" id="{DC105E51-A69E-002D-C872-E08E5C28EA29}"/>
                  </a:ext>
                </a:extLst>
              </p:cNvPr>
              <p:cNvGrpSpPr/>
              <p:nvPr/>
            </p:nvGrpSpPr>
            <p:grpSpPr>
              <a:xfrm>
                <a:off x="8927757" y="2038233"/>
                <a:ext cx="426536" cy="426536"/>
                <a:chOff x="7850241" y="1539551"/>
                <a:chExt cx="426536" cy="426536"/>
              </a:xfrm>
            </p:grpSpPr>
            <p:sp>
              <p:nvSpPr>
                <p:cNvPr id="161" name="Oval 160">
                  <a:extLst>
                    <a:ext uri="{FF2B5EF4-FFF2-40B4-BE49-F238E27FC236}">
                      <a16:creationId xmlns:a16="http://schemas.microsoft.com/office/drawing/2014/main" id="{646C107F-BD73-C4E8-6571-13B71A06BF60}"/>
                    </a:ext>
                  </a:extLst>
                </p:cNvPr>
                <p:cNvSpPr/>
                <p:nvPr/>
              </p:nvSpPr>
              <p:spPr>
                <a:xfrm>
                  <a:off x="7850241" y="1539551"/>
                  <a:ext cx="426536" cy="426536"/>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pic>
              <p:nvPicPr>
                <p:cNvPr id="162" name="Graphic 161" descr="Lock with solid fill">
                  <a:extLst>
                    <a:ext uri="{FF2B5EF4-FFF2-40B4-BE49-F238E27FC236}">
                      <a16:creationId xmlns:a16="http://schemas.microsoft.com/office/drawing/2014/main" id="{3D840AC6-36D7-6A70-268E-9FE4F52A4D9C}"/>
                    </a:ext>
                  </a:extLst>
                </p:cNvPr>
                <p:cNvPicPr>
                  <a:picLocks noChangeAspect="1"/>
                </p:cNvPicPr>
                <p:nvPr/>
              </p:nvPicPr>
              <p:blipFill>
                <a:blip r:embed="rId8" cstate="screen">
                  <a:extLst>
                    <a:ext uri="{28A0092B-C50C-407E-A947-70E740481C1C}">
                      <a14:useLocalDpi xmlns:a14="http://schemas.microsoft.com/office/drawing/2010/main"/>
                    </a:ext>
                    <a:ext uri="{96DAC541-7B7A-43D3-8B79-37D633B846F1}">
                      <asvg:svgBlip xmlns:asvg="http://schemas.microsoft.com/office/drawing/2016/SVG/main" r:embed="rId9"/>
                    </a:ext>
                  </a:extLst>
                </a:blip>
                <a:stretch>
                  <a:fillRect/>
                </a:stretch>
              </p:blipFill>
              <p:spPr>
                <a:xfrm>
                  <a:off x="7892929" y="1582239"/>
                  <a:ext cx="341161" cy="341161"/>
                </a:xfrm>
                <a:prstGeom prst="rect">
                  <a:avLst/>
                </a:prstGeom>
              </p:spPr>
            </p:pic>
          </p:grpSp>
          <p:grpSp>
            <p:nvGrpSpPr>
              <p:cNvPr id="163" name="Group 162">
                <a:extLst>
                  <a:ext uri="{FF2B5EF4-FFF2-40B4-BE49-F238E27FC236}">
                    <a16:creationId xmlns:a16="http://schemas.microsoft.com/office/drawing/2014/main" id="{4EC47EFC-6199-387A-FD81-E0CF519CEA46}"/>
                  </a:ext>
                </a:extLst>
              </p:cNvPr>
              <p:cNvGrpSpPr/>
              <p:nvPr/>
            </p:nvGrpSpPr>
            <p:grpSpPr>
              <a:xfrm>
                <a:off x="9918984" y="2780595"/>
                <a:ext cx="426536" cy="426536"/>
                <a:chOff x="7850241" y="1539551"/>
                <a:chExt cx="426536" cy="426536"/>
              </a:xfrm>
            </p:grpSpPr>
            <p:sp>
              <p:nvSpPr>
                <p:cNvPr id="164" name="Oval 163">
                  <a:extLst>
                    <a:ext uri="{FF2B5EF4-FFF2-40B4-BE49-F238E27FC236}">
                      <a16:creationId xmlns:a16="http://schemas.microsoft.com/office/drawing/2014/main" id="{BC502847-A751-F311-3C8F-4AC06DCB7E1C}"/>
                    </a:ext>
                  </a:extLst>
                </p:cNvPr>
                <p:cNvSpPr/>
                <p:nvPr/>
              </p:nvSpPr>
              <p:spPr>
                <a:xfrm>
                  <a:off x="7850241" y="1539551"/>
                  <a:ext cx="426536" cy="426536"/>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pic>
              <p:nvPicPr>
                <p:cNvPr id="165" name="Graphic 164" descr="Lock with solid fill">
                  <a:extLst>
                    <a:ext uri="{FF2B5EF4-FFF2-40B4-BE49-F238E27FC236}">
                      <a16:creationId xmlns:a16="http://schemas.microsoft.com/office/drawing/2014/main" id="{A2FAB1F8-C8C3-2653-E136-5A9CC701229D}"/>
                    </a:ext>
                  </a:extLst>
                </p:cNvPr>
                <p:cNvPicPr>
                  <a:picLocks noChangeAspect="1"/>
                </p:cNvPicPr>
                <p:nvPr/>
              </p:nvPicPr>
              <p:blipFill>
                <a:blip r:embed="rId8" cstate="screen">
                  <a:extLst>
                    <a:ext uri="{28A0092B-C50C-407E-A947-70E740481C1C}">
                      <a14:useLocalDpi xmlns:a14="http://schemas.microsoft.com/office/drawing/2010/main"/>
                    </a:ext>
                    <a:ext uri="{96DAC541-7B7A-43D3-8B79-37D633B846F1}">
                      <asvg:svgBlip xmlns:asvg="http://schemas.microsoft.com/office/drawing/2016/SVG/main" r:embed="rId9"/>
                    </a:ext>
                  </a:extLst>
                </a:blip>
                <a:stretch>
                  <a:fillRect/>
                </a:stretch>
              </p:blipFill>
              <p:spPr>
                <a:xfrm>
                  <a:off x="7892929" y="1582239"/>
                  <a:ext cx="341161" cy="341161"/>
                </a:xfrm>
                <a:prstGeom prst="rect">
                  <a:avLst/>
                </a:prstGeom>
              </p:spPr>
            </p:pic>
          </p:grpSp>
          <p:grpSp>
            <p:nvGrpSpPr>
              <p:cNvPr id="166" name="Group 165">
                <a:extLst>
                  <a:ext uri="{FF2B5EF4-FFF2-40B4-BE49-F238E27FC236}">
                    <a16:creationId xmlns:a16="http://schemas.microsoft.com/office/drawing/2014/main" id="{2E951259-430C-1319-9A01-77455F996BD6}"/>
                  </a:ext>
                </a:extLst>
              </p:cNvPr>
              <p:cNvGrpSpPr/>
              <p:nvPr/>
            </p:nvGrpSpPr>
            <p:grpSpPr>
              <a:xfrm>
                <a:off x="9918984" y="3777952"/>
                <a:ext cx="426536" cy="426536"/>
                <a:chOff x="7850241" y="1539551"/>
                <a:chExt cx="426536" cy="426536"/>
              </a:xfrm>
            </p:grpSpPr>
            <p:sp>
              <p:nvSpPr>
                <p:cNvPr id="167" name="Oval 166">
                  <a:extLst>
                    <a:ext uri="{FF2B5EF4-FFF2-40B4-BE49-F238E27FC236}">
                      <a16:creationId xmlns:a16="http://schemas.microsoft.com/office/drawing/2014/main" id="{E25CE82C-1869-59AB-010D-E348EFDA13DF}"/>
                    </a:ext>
                  </a:extLst>
                </p:cNvPr>
                <p:cNvSpPr/>
                <p:nvPr/>
              </p:nvSpPr>
              <p:spPr>
                <a:xfrm>
                  <a:off x="7850241" y="1539551"/>
                  <a:ext cx="426536" cy="426536"/>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pic>
              <p:nvPicPr>
                <p:cNvPr id="168" name="Graphic 167" descr="Lock with solid fill">
                  <a:extLst>
                    <a:ext uri="{FF2B5EF4-FFF2-40B4-BE49-F238E27FC236}">
                      <a16:creationId xmlns:a16="http://schemas.microsoft.com/office/drawing/2014/main" id="{66A65355-9C51-D504-A3A7-D61F19B08DD7}"/>
                    </a:ext>
                  </a:extLst>
                </p:cNvPr>
                <p:cNvPicPr>
                  <a:picLocks noChangeAspect="1"/>
                </p:cNvPicPr>
                <p:nvPr/>
              </p:nvPicPr>
              <p:blipFill>
                <a:blip r:embed="rId8" cstate="screen">
                  <a:extLst>
                    <a:ext uri="{28A0092B-C50C-407E-A947-70E740481C1C}">
                      <a14:useLocalDpi xmlns:a14="http://schemas.microsoft.com/office/drawing/2010/main"/>
                    </a:ext>
                    <a:ext uri="{96DAC541-7B7A-43D3-8B79-37D633B846F1}">
                      <asvg:svgBlip xmlns:asvg="http://schemas.microsoft.com/office/drawing/2016/SVG/main" r:embed="rId9"/>
                    </a:ext>
                  </a:extLst>
                </a:blip>
                <a:stretch>
                  <a:fillRect/>
                </a:stretch>
              </p:blipFill>
              <p:spPr>
                <a:xfrm>
                  <a:off x="7892929" y="1582239"/>
                  <a:ext cx="341161" cy="341161"/>
                </a:xfrm>
                <a:prstGeom prst="rect">
                  <a:avLst/>
                </a:prstGeom>
              </p:spPr>
            </p:pic>
          </p:grpSp>
          <p:grpSp>
            <p:nvGrpSpPr>
              <p:cNvPr id="169" name="Group 168">
                <a:extLst>
                  <a:ext uri="{FF2B5EF4-FFF2-40B4-BE49-F238E27FC236}">
                    <a16:creationId xmlns:a16="http://schemas.microsoft.com/office/drawing/2014/main" id="{E37E3B7A-2321-4B9B-6850-E49DB592F442}"/>
                  </a:ext>
                </a:extLst>
              </p:cNvPr>
              <p:cNvGrpSpPr/>
              <p:nvPr/>
            </p:nvGrpSpPr>
            <p:grpSpPr>
              <a:xfrm>
                <a:off x="7982363" y="3800515"/>
                <a:ext cx="426536" cy="426536"/>
                <a:chOff x="7850241" y="1539551"/>
                <a:chExt cx="426536" cy="426536"/>
              </a:xfrm>
            </p:grpSpPr>
            <p:sp>
              <p:nvSpPr>
                <p:cNvPr id="170" name="Oval 169">
                  <a:extLst>
                    <a:ext uri="{FF2B5EF4-FFF2-40B4-BE49-F238E27FC236}">
                      <a16:creationId xmlns:a16="http://schemas.microsoft.com/office/drawing/2014/main" id="{4D6083BE-576F-CCB6-E9A3-87B51797B95D}"/>
                    </a:ext>
                  </a:extLst>
                </p:cNvPr>
                <p:cNvSpPr/>
                <p:nvPr/>
              </p:nvSpPr>
              <p:spPr>
                <a:xfrm>
                  <a:off x="7850241" y="1539551"/>
                  <a:ext cx="426536" cy="426536"/>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pic>
              <p:nvPicPr>
                <p:cNvPr id="171" name="Graphic 170" descr="Lock with solid fill">
                  <a:extLst>
                    <a:ext uri="{FF2B5EF4-FFF2-40B4-BE49-F238E27FC236}">
                      <a16:creationId xmlns:a16="http://schemas.microsoft.com/office/drawing/2014/main" id="{63F5E3B1-9A28-930F-BD19-C3D3AC0FABE7}"/>
                    </a:ext>
                  </a:extLst>
                </p:cNvPr>
                <p:cNvPicPr>
                  <a:picLocks noChangeAspect="1"/>
                </p:cNvPicPr>
                <p:nvPr/>
              </p:nvPicPr>
              <p:blipFill>
                <a:blip r:embed="rId8" cstate="screen">
                  <a:extLst>
                    <a:ext uri="{28A0092B-C50C-407E-A947-70E740481C1C}">
                      <a14:useLocalDpi xmlns:a14="http://schemas.microsoft.com/office/drawing/2010/main"/>
                    </a:ext>
                    <a:ext uri="{96DAC541-7B7A-43D3-8B79-37D633B846F1}">
                      <asvg:svgBlip xmlns:asvg="http://schemas.microsoft.com/office/drawing/2016/SVG/main" r:embed="rId9"/>
                    </a:ext>
                  </a:extLst>
                </a:blip>
                <a:stretch>
                  <a:fillRect/>
                </a:stretch>
              </p:blipFill>
              <p:spPr>
                <a:xfrm>
                  <a:off x="7892929" y="1582239"/>
                  <a:ext cx="341161" cy="341161"/>
                </a:xfrm>
                <a:prstGeom prst="rect">
                  <a:avLst/>
                </a:prstGeom>
              </p:spPr>
            </p:pic>
          </p:grpSp>
          <p:grpSp>
            <p:nvGrpSpPr>
              <p:cNvPr id="172" name="Group 171">
                <a:extLst>
                  <a:ext uri="{FF2B5EF4-FFF2-40B4-BE49-F238E27FC236}">
                    <a16:creationId xmlns:a16="http://schemas.microsoft.com/office/drawing/2014/main" id="{9162A114-ACBB-D866-147E-4B3242F27169}"/>
                  </a:ext>
                </a:extLst>
              </p:cNvPr>
              <p:cNvGrpSpPr/>
              <p:nvPr/>
            </p:nvGrpSpPr>
            <p:grpSpPr>
              <a:xfrm>
                <a:off x="8907559" y="4714217"/>
                <a:ext cx="426536" cy="426536"/>
                <a:chOff x="7850241" y="1539551"/>
                <a:chExt cx="426536" cy="426536"/>
              </a:xfrm>
            </p:grpSpPr>
            <p:sp>
              <p:nvSpPr>
                <p:cNvPr id="173" name="Oval 172">
                  <a:extLst>
                    <a:ext uri="{FF2B5EF4-FFF2-40B4-BE49-F238E27FC236}">
                      <a16:creationId xmlns:a16="http://schemas.microsoft.com/office/drawing/2014/main" id="{C9BE89F0-61C3-92A0-B513-08A39063946B}"/>
                    </a:ext>
                  </a:extLst>
                </p:cNvPr>
                <p:cNvSpPr/>
                <p:nvPr/>
              </p:nvSpPr>
              <p:spPr>
                <a:xfrm>
                  <a:off x="7850241" y="1539551"/>
                  <a:ext cx="426536" cy="426536"/>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pic>
              <p:nvPicPr>
                <p:cNvPr id="174" name="Graphic 173" descr="Lock with solid fill">
                  <a:extLst>
                    <a:ext uri="{FF2B5EF4-FFF2-40B4-BE49-F238E27FC236}">
                      <a16:creationId xmlns:a16="http://schemas.microsoft.com/office/drawing/2014/main" id="{80810A54-19B0-42EB-7234-859CA3C72E41}"/>
                    </a:ext>
                  </a:extLst>
                </p:cNvPr>
                <p:cNvPicPr>
                  <a:picLocks noChangeAspect="1"/>
                </p:cNvPicPr>
                <p:nvPr/>
              </p:nvPicPr>
              <p:blipFill>
                <a:blip r:embed="rId8" cstate="screen">
                  <a:extLst>
                    <a:ext uri="{28A0092B-C50C-407E-A947-70E740481C1C}">
                      <a14:useLocalDpi xmlns:a14="http://schemas.microsoft.com/office/drawing/2010/main"/>
                    </a:ext>
                    <a:ext uri="{96DAC541-7B7A-43D3-8B79-37D633B846F1}">
                      <asvg:svgBlip xmlns:asvg="http://schemas.microsoft.com/office/drawing/2016/SVG/main" r:embed="rId9"/>
                    </a:ext>
                  </a:extLst>
                </a:blip>
                <a:stretch>
                  <a:fillRect/>
                </a:stretch>
              </p:blipFill>
              <p:spPr>
                <a:xfrm>
                  <a:off x="7892929" y="1582239"/>
                  <a:ext cx="341161" cy="341161"/>
                </a:xfrm>
                <a:prstGeom prst="rect">
                  <a:avLst/>
                </a:prstGeom>
              </p:spPr>
            </p:pic>
          </p:grpSp>
        </p:grpSp>
        <p:grpSp>
          <p:nvGrpSpPr>
            <p:cNvPr id="10" name="Group 9">
              <a:extLst>
                <a:ext uri="{FF2B5EF4-FFF2-40B4-BE49-F238E27FC236}">
                  <a16:creationId xmlns:a16="http://schemas.microsoft.com/office/drawing/2014/main" id="{3CC32109-4899-6823-7B2E-D060D305BEE7}"/>
                </a:ext>
              </a:extLst>
            </p:cNvPr>
            <p:cNvGrpSpPr/>
            <p:nvPr/>
          </p:nvGrpSpPr>
          <p:grpSpPr>
            <a:xfrm>
              <a:off x="6288745" y="3452125"/>
              <a:ext cx="1778718" cy="902489"/>
              <a:chOff x="6141449" y="3428999"/>
              <a:chExt cx="1778718" cy="902489"/>
            </a:xfrm>
          </p:grpSpPr>
          <p:sp>
            <p:nvSpPr>
              <p:cNvPr id="9" name="Rounded Rectangle 8">
                <a:extLst>
                  <a:ext uri="{FF2B5EF4-FFF2-40B4-BE49-F238E27FC236}">
                    <a16:creationId xmlns:a16="http://schemas.microsoft.com/office/drawing/2014/main" id="{5216279D-3081-8F96-6648-A3CE33BBCA6B}"/>
                  </a:ext>
                </a:extLst>
              </p:cNvPr>
              <p:cNvSpPr/>
              <p:nvPr/>
            </p:nvSpPr>
            <p:spPr>
              <a:xfrm>
                <a:off x="6141449" y="3428999"/>
                <a:ext cx="1778718" cy="902489"/>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Group 7">
                <a:extLst>
                  <a:ext uri="{FF2B5EF4-FFF2-40B4-BE49-F238E27FC236}">
                    <a16:creationId xmlns:a16="http://schemas.microsoft.com/office/drawing/2014/main" id="{0C9262BB-8517-40A8-AEE6-49E1D35534AD}"/>
                  </a:ext>
                </a:extLst>
              </p:cNvPr>
              <p:cNvGrpSpPr/>
              <p:nvPr/>
            </p:nvGrpSpPr>
            <p:grpSpPr>
              <a:xfrm>
                <a:off x="6320046" y="3549680"/>
                <a:ext cx="1376360" cy="672932"/>
                <a:chOff x="5744466" y="5266892"/>
                <a:chExt cx="1376360" cy="672932"/>
              </a:xfrm>
            </p:grpSpPr>
            <p:sp>
              <p:nvSpPr>
                <p:cNvPr id="130" name="Rounded Rectangle 129">
                  <a:extLst>
                    <a:ext uri="{FF2B5EF4-FFF2-40B4-BE49-F238E27FC236}">
                      <a16:creationId xmlns:a16="http://schemas.microsoft.com/office/drawing/2014/main" id="{E5A56ED6-86D7-19AC-435D-1DBB30AE6DBB}"/>
                    </a:ext>
                  </a:extLst>
                </p:cNvPr>
                <p:cNvSpPr/>
                <p:nvPr/>
              </p:nvSpPr>
              <p:spPr>
                <a:xfrm>
                  <a:off x="5985946" y="5315457"/>
                  <a:ext cx="1134880" cy="218924"/>
                </a:xfrm>
                <a:prstGeom prst="roundRect">
                  <a:avLst/>
                </a:prstGeom>
                <a:solidFill>
                  <a:schemeClr val="bg1"/>
                </a:solidFill>
                <a:ln w="1905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19063"/>
                  <a:r>
                    <a:rPr lang="en-US" sz="900" b="1">
                      <a:solidFill>
                        <a:schemeClr val="accent5"/>
                      </a:solidFill>
                    </a:rPr>
                    <a:t>USERNAME</a:t>
                  </a:r>
                </a:p>
              </p:txBody>
            </p:sp>
            <p:sp>
              <p:nvSpPr>
                <p:cNvPr id="120" name="Rounded Rectangle 119">
                  <a:extLst>
                    <a:ext uri="{FF2B5EF4-FFF2-40B4-BE49-F238E27FC236}">
                      <a16:creationId xmlns:a16="http://schemas.microsoft.com/office/drawing/2014/main" id="{E9A6D1DA-899D-39C9-C30A-B89FDAE3200D}"/>
                    </a:ext>
                  </a:extLst>
                </p:cNvPr>
                <p:cNvSpPr/>
                <p:nvPr/>
              </p:nvSpPr>
              <p:spPr>
                <a:xfrm>
                  <a:off x="5981649" y="5672211"/>
                  <a:ext cx="1134880" cy="218924"/>
                </a:xfrm>
                <a:prstGeom prst="roundRect">
                  <a:avLst/>
                </a:prstGeom>
                <a:solidFill>
                  <a:schemeClr val="bg1"/>
                </a:solidFill>
                <a:ln w="1905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19063"/>
                  <a:r>
                    <a:rPr lang="en-US" sz="1050" b="1">
                      <a:solidFill>
                        <a:schemeClr val="accent5"/>
                      </a:solidFill>
                    </a:rPr>
                    <a:t>********</a:t>
                  </a:r>
                </a:p>
              </p:txBody>
            </p:sp>
            <p:grpSp>
              <p:nvGrpSpPr>
                <p:cNvPr id="3" name="Group 2">
                  <a:extLst>
                    <a:ext uri="{FF2B5EF4-FFF2-40B4-BE49-F238E27FC236}">
                      <a16:creationId xmlns:a16="http://schemas.microsoft.com/office/drawing/2014/main" id="{8E699511-3683-C282-8864-8CB3564D72B2}"/>
                    </a:ext>
                  </a:extLst>
                </p:cNvPr>
                <p:cNvGrpSpPr/>
                <p:nvPr/>
              </p:nvGrpSpPr>
              <p:grpSpPr>
                <a:xfrm>
                  <a:off x="5750651" y="5636177"/>
                  <a:ext cx="303648" cy="303647"/>
                  <a:chOff x="1422390" y="4111786"/>
                  <a:chExt cx="303648" cy="303647"/>
                </a:xfrm>
              </p:grpSpPr>
              <p:sp>
                <p:nvSpPr>
                  <p:cNvPr id="121" name="Oval 120">
                    <a:extLst>
                      <a:ext uri="{FF2B5EF4-FFF2-40B4-BE49-F238E27FC236}">
                        <a16:creationId xmlns:a16="http://schemas.microsoft.com/office/drawing/2014/main" id="{854A2485-269B-E6C7-0057-9643FE1415DB}"/>
                      </a:ext>
                    </a:extLst>
                  </p:cNvPr>
                  <p:cNvSpPr/>
                  <p:nvPr/>
                </p:nvSpPr>
                <p:spPr bwMode="auto">
                  <a:xfrm>
                    <a:off x="1422390" y="4111786"/>
                    <a:ext cx="303648" cy="303647"/>
                  </a:xfrm>
                  <a:prstGeom prst="ellipse">
                    <a:avLst/>
                  </a:prstGeom>
                  <a:solidFill>
                    <a:schemeClr val="accent5"/>
                  </a:solidFill>
                  <a:ln w="25400" cmpd="sng">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sz="1000">
                        <a:solidFill>
                          <a:srgbClr val="FFFFFF"/>
                        </a:solidFill>
                      </a:rPr>
                      <a:t>  </a:t>
                    </a:r>
                  </a:p>
                </p:txBody>
              </p:sp>
              <p:pic>
                <p:nvPicPr>
                  <p:cNvPr id="122" name="Graphic 121" descr="Lock with solid fill">
                    <a:extLst>
                      <a:ext uri="{FF2B5EF4-FFF2-40B4-BE49-F238E27FC236}">
                        <a16:creationId xmlns:a16="http://schemas.microsoft.com/office/drawing/2014/main" id="{94CB082E-E999-6345-7269-7B1BB3A8BED7}"/>
                      </a:ext>
                    </a:extLst>
                  </p:cNvPr>
                  <p:cNvPicPr>
                    <a:picLocks noChangeAspect="1"/>
                  </p:cNvPicPr>
                  <p:nvPr/>
                </p:nvPicPr>
                <p:blipFill>
                  <a:blip r:embed="rId8" cstate="screen">
                    <a:extLst>
                      <a:ext uri="{28A0092B-C50C-407E-A947-70E740481C1C}">
                        <a14:useLocalDpi xmlns:a14="http://schemas.microsoft.com/office/drawing/2010/main"/>
                      </a:ext>
                      <a:ext uri="{96DAC541-7B7A-43D3-8B79-37D633B846F1}">
                        <asvg:svgBlip xmlns:asvg="http://schemas.microsoft.com/office/drawing/2016/SVG/main" r:embed="rId9"/>
                      </a:ext>
                    </a:extLst>
                  </a:blip>
                  <a:stretch>
                    <a:fillRect/>
                  </a:stretch>
                </p:blipFill>
                <p:spPr>
                  <a:xfrm>
                    <a:off x="1458480" y="4140228"/>
                    <a:ext cx="237384" cy="237384"/>
                  </a:xfrm>
                  <a:prstGeom prst="rect">
                    <a:avLst/>
                  </a:prstGeom>
                </p:spPr>
              </p:pic>
            </p:grpSp>
            <p:grpSp>
              <p:nvGrpSpPr>
                <p:cNvPr id="6" name="Group 5">
                  <a:extLst>
                    <a:ext uri="{FF2B5EF4-FFF2-40B4-BE49-F238E27FC236}">
                      <a16:creationId xmlns:a16="http://schemas.microsoft.com/office/drawing/2014/main" id="{FE8A86D5-62D3-8CE2-8314-BB7B950437CB}"/>
                    </a:ext>
                  </a:extLst>
                </p:cNvPr>
                <p:cNvGrpSpPr/>
                <p:nvPr/>
              </p:nvGrpSpPr>
              <p:grpSpPr>
                <a:xfrm>
                  <a:off x="5744466" y="5266892"/>
                  <a:ext cx="314038" cy="314038"/>
                  <a:chOff x="1416205" y="3303109"/>
                  <a:chExt cx="314038" cy="314038"/>
                </a:xfrm>
              </p:grpSpPr>
              <p:sp>
                <p:nvSpPr>
                  <p:cNvPr id="123" name="Oval 122">
                    <a:extLst>
                      <a:ext uri="{FF2B5EF4-FFF2-40B4-BE49-F238E27FC236}">
                        <a16:creationId xmlns:a16="http://schemas.microsoft.com/office/drawing/2014/main" id="{D0F3602A-8AD0-1CD4-CC7A-F54B77291D17}"/>
                      </a:ext>
                    </a:extLst>
                  </p:cNvPr>
                  <p:cNvSpPr/>
                  <p:nvPr/>
                </p:nvSpPr>
                <p:spPr bwMode="auto">
                  <a:xfrm>
                    <a:off x="1416205" y="3303109"/>
                    <a:ext cx="314038" cy="314038"/>
                  </a:xfrm>
                  <a:prstGeom prst="ellipse">
                    <a:avLst/>
                  </a:prstGeom>
                  <a:solidFill>
                    <a:schemeClr val="accent5"/>
                  </a:solidFill>
                  <a:ln w="25400" cmpd="sng">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sz="1000">
                        <a:solidFill>
                          <a:srgbClr val="FFFFFF"/>
                        </a:solidFill>
                      </a:rPr>
                      <a:t>  </a:t>
                    </a:r>
                  </a:p>
                </p:txBody>
              </p:sp>
              <p:pic>
                <p:nvPicPr>
                  <p:cNvPr id="124" name="Graphic 123" descr="User with solid fill">
                    <a:extLst>
                      <a:ext uri="{FF2B5EF4-FFF2-40B4-BE49-F238E27FC236}">
                        <a16:creationId xmlns:a16="http://schemas.microsoft.com/office/drawing/2014/main" id="{FAEA59B4-2B27-BEDB-8FB0-3849E97B8B4B}"/>
                      </a:ext>
                    </a:extLst>
                  </p:cNvPr>
                  <p:cNvPicPr>
                    <a:picLocks noChangeAspect="1"/>
                  </p:cNvPicPr>
                  <p:nvPr/>
                </p:nvPicPr>
                <p:blipFill>
                  <a:blip r:embed="rId10" cstate="screen">
                    <a:extLst>
                      <a:ext uri="{28A0092B-C50C-407E-A947-70E740481C1C}">
                        <a14:useLocalDpi xmlns:a14="http://schemas.microsoft.com/office/drawing/2010/main"/>
                      </a:ext>
                      <a:ext uri="{96DAC541-7B7A-43D3-8B79-37D633B846F1}">
                        <asvg:svgBlip xmlns:asvg="http://schemas.microsoft.com/office/drawing/2016/SVG/main" r:embed="rId11"/>
                      </a:ext>
                    </a:extLst>
                  </a:blip>
                  <a:stretch>
                    <a:fillRect/>
                  </a:stretch>
                </p:blipFill>
                <p:spPr>
                  <a:xfrm>
                    <a:off x="1449137" y="3320212"/>
                    <a:ext cx="248989" cy="248989"/>
                  </a:xfrm>
                  <a:prstGeom prst="rect">
                    <a:avLst/>
                  </a:prstGeom>
                </p:spPr>
              </p:pic>
            </p:grpSp>
          </p:grpSp>
        </p:grpSp>
      </p:grpSp>
    </p:spTree>
    <p:extLst>
      <p:ext uri="{BB962C8B-B14F-4D97-AF65-F5344CB8AC3E}">
        <p14:creationId xmlns:p14="http://schemas.microsoft.com/office/powerpoint/2010/main" val="14908461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2">
                                            <p:txEl>
                                              <p:pRg st="0" end="0"/>
                                            </p:txEl>
                                          </p:spTgt>
                                        </p:tgtEl>
                                        <p:attrNameLst>
                                          <p:attrName>style.visibility</p:attrName>
                                        </p:attrNameLst>
                                      </p:cBhvr>
                                      <p:to>
                                        <p:strVal val="visible"/>
                                      </p:to>
                                    </p:set>
                                    <p:animEffect transition="in" filter="wipe(left)">
                                      <p:cBhvr>
                                        <p:cTn id="7" dur="500"/>
                                        <p:tgtEl>
                                          <p:spTgt spid="52">
                                            <p:txEl>
                                              <p:pRg st="0" end="0"/>
                                            </p:txEl>
                                          </p:spTgt>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52">
                                            <p:txEl>
                                              <p:pRg st="1" end="1"/>
                                            </p:txEl>
                                          </p:spTgt>
                                        </p:tgtEl>
                                        <p:attrNameLst>
                                          <p:attrName>style.visibility</p:attrName>
                                        </p:attrNameLst>
                                      </p:cBhvr>
                                      <p:to>
                                        <p:strVal val="visible"/>
                                      </p:to>
                                    </p:set>
                                    <p:animEffect transition="in" filter="wipe(left)">
                                      <p:cBhvr>
                                        <p:cTn id="11" dur="500"/>
                                        <p:tgtEl>
                                          <p:spTgt spid="52">
                                            <p:txEl>
                                              <p:pRg st="1" end="1"/>
                                            </p:txEl>
                                          </p:spTgt>
                                        </p:tgtEl>
                                      </p:cBhvr>
                                    </p:animEffect>
                                  </p:childTnLst>
                                </p:cTn>
                              </p:par>
                            </p:childTnLst>
                          </p:cTn>
                        </p:par>
                        <p:par>
                          <p:cTn id="12" fill="hold">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52">
                                            <p:txEl>
                                              <p:pRg st="2" end="2"/>
                                            </p:txEl>
                                          </p:spTgt>
                                        </p:tgtEl>
                                        <p:attrNameLst>
                                          <p:attrName>style.visibility</p:attrName>
                                        </p:attrNameLst>
                                      </p:cBhvr>
                                      <p:to>
                                        <p:strVal val="visible"/>
                                      </p:to>
                                    </p:set>
                                    <p:animEffect transition="in" filter="wipe(left)">
                                      <p:cBhvr>
                                        <p:cTn id="15" dur="500"/>
                                        <p:tgtEl>
                                          <p:spTgt spid="52">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uiExpand="1" build="p"/>
    </p:bldLst>
  </p:timing>
</p:sld>
</file>

<file path=ppt/slides/slide2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Title 4"/>
          <p:cNvSpPr>
            <a:spLocks noGrp="1"/>
          </p:cNvSpPr>
          <p:nvPr>
            <p:ph type="title"/>
          </p:nvPr>
        </p:nvSpPr>
        <p:spPr/>
        <p:txBody>
          <a:bodyPr/>
          <a:lstStyle/>
          <a:p>
            <a:r>
              <a:rPr lang="en-US" b="1" dirty="0">
                <a:solidFill>
                  <a:schemeClr val="accent5"/>
                </a:solidFill>
                <a:cs typeface="Arial"/>
              </a:rPr>
              <a:t>Authentication Considerations</a:t>
            </a:r>
            <a:endParaRPr lang="en-US" spc="300" dirty="0">
              <a:solidFill>
                <a:schemeClr val="accent5"/>
              </a:solidFill>
              <a:cs typeface="Arial"/>
            </a:endParaRPr>
          </a:p>
        </p:txBody>
      </p:sp>
      <p:sp>
        <p:nvSpPr>
          <p:cNvPr id="5" name="Content Placeholder 6"/>
          <p:cNvSpPr>
            <a:spLocks noGrp="1"/>
          </p:cNvSpPr>
          <p:nvPr>
            <p:ph idx="1"/>
          </p:nvPr>
        </p:nvSpPr>
        <p:spPr>
          <a:xfrm>
            <a:off x="5742432" y="2045691"/>
            <a:ext cx="6022824" cy="4351338"/>
          </a:xfrm>
        </p:spPr>
        <p:txBody>
          <a:bodyPr anchor="t">
            <a:noAutofit/>
          </a:bodyPr>
          <a:lstStyle/>
          <a:p>
            <a:pPr lvl="0">
              <a:buClr>
                <a:schemeClr val="accent1"/>
              </a:buClr>
              <a:buFont typeface="Wingdings" pitchFamily="2" charset="2"/>
              <a:buChar char="§"/>
            </a:pPr>
            <a:r>
              <a:rPr lang="en-US" sz="2400">
                <a:solidFill>
                  <a:schemeClr val="accent5"/>
                </a:solidFill>
              </a:rPr>
              <a:t>Improve Security By Combatting Phishing and Other Targeted Attacks</a:t>
            </a:r>
          </a:p>
          <a:p>
            <a:pPr>
              <a:spcBef>
                <a:spcPts val="1800"/>
              </a:spcBef>
              <a:buClr>
                <a:schemeClr val="accent1"/>
              </a:buClr>
              <a:buFont typeface="Wingdings" pitchFamily="2" charset="2"/>
              <a:buChar char="§"/>
            </a:pPr>
            <a:r>
              <a:rPr lang="en-US" sz="2400">
                <a:solidFill>
                  <a:schemeClr val="accent5"/>
                </a:solidFill>
              </a:rPr>
              <a:t>Enable Multifactor Authentication For All Enterprise Users</a:t>
            </a:r>
          </a:p>
          <a:p>
            <a:pPr lvl="1">
              <a:buClr>
                <a:schemeClr val="accent2"/>
              </a:buClr>
              <a:buFont typeface="Courier New" panose="02070309020205020404" pitchFamily="49" charset="0"/>
              <a:buChar char="o"/>
            </a:pPr>
            <a:r>
              <a:rPr lang="en-US" sz="1800">
                <a:solidFill>
                  <a:schemeClr val="accent5"/>
                </a:solidFill>
              </a:rPr>
              <a:t>Clinical Staff</a:t>
            </a:r>
          </a:p>
          <a:p>
            <a:pPr lvl="1">
              <a:buClr>
                <a:schemeClr val="accent2"/>
              </a:buClr>
              <a:buFont typeface="Courier New" panose="02070309020205020404" pitchFamily="49" charset="0"/>
              <a:buChar char="o"/>
            </a:pPr>
            <a:r>
              <a:rPr lang="en-US" sz="1800">
                <a:solidFill>
                  <a:schemeClr val="accent5"/>
                </a:solidFill>
              </a:rPr>
              <a:t>Administrative Employees</a:t>
            </a:r>
          </a:p>
          <a:p>
            <a:pPr lvl="1">
              <a:buClr>
                <a:schemeClr val="accent2"/>
              </a:buClr>
              <a:buFont typeface="Courier New" panose="02070309020205020404" pitchFamily="49" charset="0"/>
              <a:buChar char="o"/>
            </a:pPr>
            <a:r>
              <a:rPr lang="en-US" sz="1800">
                <a:solidFill>
                  <a:schemeClr val="accent5"/>
                </a:solidFill>
              </a:rPr>
              <a:t>Affiliates</a:t>
            </a:r>
          </a:p>
          <a:p>
            <a:pPr lvl="1">
              <a:buClr>
                <a:schemeClr val="accent2"/>
              </a:buClr>
              <a:buFont typeface="Courier New" panose="02070309020205020404" pitchFamily="49" charset="0"/>
              <a:buChar char="o"/>
            </a:pPr>
            <a:r>
              <a:rPr lang="en-US" sz="1800">
                <a:solidFill>
                  <a:schemeClr val="accent5"/>
                </a:solidFill>
              </a:rPr>
              <a:t>Contractors</a:t>
            </a:r>
          </a:p>
          <a:p>
            <a:pPr>
              <a:spcBef>
                <a:spcPts val="1800"/>
              </a:spcBef>
              <a:buClr>
                <a:schemeClr val="accent1"/>
              </a:buClr>
              <a:buFont typeface="Wingdings" pitchFamily="2" charset="2"/>
              <a:buChar char="§"/>
            </a:pPr>
            <a:r>
              <a:rPr lang="en-US" sz="2400">
                <a:solidFill>
                  <a:schemeClr val="accent5"/>
                </a:solidFill>
              </a:rPr>
              <a:t>Ensure Efficiency Through Fast, Convenient Push Token Notification</a:t>
            </a:r>
          </a:p>
        </p:txBody>
      </p:sp>
      <p:grpSp>
        <p:nvGrpSpPr>
          <p:cNvPr id="45" name="Group 44">
            <a:extLst>
              <a:ext uri="{FF2B5EF4-FFF2-40B4-BE49-F238E27FC236}">
                <a16:creationId xmlns:a16="http://schemas.microsoft.com/office/drawing/2014/main" id="{1E7B167D-04A6-0F92-E53C-384A9FE34402}"/>
              </a:ext>
            </a:extLst>
          </p:cNvPr>
          <p:cNvGrpSpPr/>
          <p:nvPr/>
        </p:nvGrpSpPr>
        <p:grpSpPr>
          <a:xfrm>
            <a:off x="1124595" y="1911401"/>
            <a:ext cx="4505300" cy="4057205"/>
            <a:chOff x="1124595" y="1911401"/>
            <a:chExt cx="4505300" cy="4057205"/>
          </a:xfrm>
        </p:grpSpPr>
        <p:grpSp>
          <p:nvGrpSpPr>
            <p:cNvPr id="41" name="Group 40">
              <a:extLst>
                <a:ext uri="{FF2B5EF4-FFF2-40B4-BE49-F238E27FC236}">
                  <a16:creationId xmlns:a16="http://schemas.microsoft.com/office/drawing/2014/main" id="{91408BD7-5D12-2871-0F5E-8E789384907A}"/>
                </a:ext>
              </a:extLst>
            </p:cNvPr>
            <p:cNvGrpSpPr/>
            <p:nvPr/>
          </p:nvGrpSpPr>
          <p:grpSpPr>
            <a:xfrm>
              <a:off x="1124595" y="1911401"/>
              <a:ext cx="4505300" cy="4057205"/>
              <a:chOff x="957992" y="2394601"/>
              <a:chExt cx="3806270" cy="3427701"/>
            </a:xfrm>
          </p:grpSpPr>
          <p:pic>
            <p:nvPicPr>
              <p:cNvPr id="2" name="Picture 1">
                <a:extLst>
                  <a:ext uri="{FF2B5EF4-FFF2-40B4-BE49-F238E27FC236}">
                    <a16:creationId xmlns:a16="http://schemas.microsoft.com/office/drawing/2014/main" id="{F3C4BC1A-939C-066F-25CE-CF1138890FF1}"/>
                  </a:ext>
                </a:extLst>
              </p:cNvPr>
              <p:cNvPicPr>
                <a:picLocks noChangeAspect="1"/>
              </p:cNvPicPr>
              <p:nvPr/>
            </p:nvPicPr>
            <p:blipFill>
              <a:blip r:embed="rId3">
                <a:extLst>
                  <a:ext uri="{28A0092B-C50C-407E-A947-70E740481C1C}">
                    <a14:useLocalDpi xmlns:a14="http://schemas.microsoft.com/office/drawing/2010/main"/>
                  </a:ext>
                </a:extLst>
              </a:blip>
              <a:srcRect/>
              <a:stretch/>
            </p:blipFill>
            <p:spPr>
              <a:xfrm>
                <a:off x="957992" y="3149576"/>
                <a:ext cx="2958360" cy="2672726"/>
              </a:xfrm>
              <a:prstGeom prst="rect">
                <a:avLst/>
              </a:prstGeom>
            </p:spPr>
          </p:pic>
          <p:grpSp>
            <p:nvGrpSpPr>
              <p:cNvPr id="38" name="Group 37">
                <a:extLst>
                  <a:ext uri="{FF2B5EF4-FFF2-40B4-BE49-F238E27FC236}">
                    <a16:creationId xmlns:a16="http://schemas.microsoft.com/office/drawing/2014/main" id="{61043D4D-EB56-469A-C509-27FEFF31082C}"/>
                  </a:ext>
                </a:extLst>
              </p:cNvPr>
              <p:cNvGrpSpPr/>
              <p:nvPr/>
            </p:nvGrpSpPr>
            <p:grpSpPr>
              <a:xfrm>
                <a:off x="1264153" y="3977090"/>
                <a:ext cx="1977535" cy="756896"/>
                <a:chOff x="1264153" y="3977090"/>
                <a:chExt cx="1977535" cy="756896"/>
              </a:xfrm>
            </p:grpSpPr>
            <p:sp>
              <p:nvSpPr>
                <p:cNvPr id="12" name="Rounded Rectangle 11"/>
                <p:cNvSpPr/>
                <p:nvPr/>
              </p:nvSpPr>
              <p:spPr bwMode="auto">
                <a:xfrm>
                  <a:off x="1459606" y="4099775"/>
                  <a:ext cx="1782082" cy="555627"/>
                </a:xfrm>
                <a:prstGeom prst="roundRect">
                  <a:avLst>
                    <a:gd name="adj" fmla="val 11141"/>
                  </a:avLst>
                </a:prstGeom>
                <a:solidFill>
                  <a:schemeClr val="bg1"/>
                </a:solidFill>
                <a:ln w="19050">
                  <a:solidFill>
                    <a:schemeClr val="accent2"/>
                  </a:solidFill>
                  <a:miter lim="800000"/>
                  <a:headEnd/>
                  <a:tailEnd/>
                </a:ln>
                <a:effectLst/>
              </p:spPr>
              <p:txBody>
                <a:bodyPr wrap="none" anchor="ctr"/>
                <a:lstStyle/>
                <a:p>
                  <a:pPr marL="230188">
                    <a:defRPr/>
                  </a:pPr>
                  <a:r>
                    <a:rPr lang="en-US" sz="1200">
                      <a:solidFill>
                        <a:schemeClr val="accent5"/>
                      </a:solidFill>
                      <a:cs typeface="ＭＳ Ｐゴシック" charset="0"/>
                    </a:rPr>
                    <a:t>Multifactor</a:t>
                  </a:r>
                </a:p>
                <a:p>
                  <a:pPr marL="230188">
                    <a:defRPr/>
                  </a:pPr>
                  <a:r>
                    <a:rPr lang="en-US" sz="1200">
                      <a:solidFill>
                        <a:schemeClr val="accent5"/>
                      </a:solidFill>
                      <a:cs typeface="ＭＳ Ｐゴシック" charset="0"/>
                    </a:rPr>
                    <a:t>Authentication</a:t>
                  </a:r>
                </a:p>
              </p:txBody>
            </p:sp>
            <p:sp>
              <p:nvSpPr>
                <p:cNvPr id="32" name="Oval 31">
                  <a:extLst>
                    <a:ext uri="{FF2B5EF4-FFF2-40B4-BE49-F238E27FC236}">
                      <a16:creationId xmlns:a16="http://schemas.microsoft.com/office/drawing/2014/main" id="{8A381D40-3EE6-46F3-45FA-9E6F3F888144}"/>
                    </a:ext>
                  </a:extLst>
                </p:cNvPr>
                <p:cNvSpPr/>
                <p:nvPr/>
              </p:nvSpPr>
              <p:spPr bwMode="auto">
                <a:xfrm>
                  <a:off x="1264153" y="3977090"/>
                  <a:ext cx="365760" cy="365760"/>
                </a:xfrm>
                <a:prstGeom prst="ellipse">
                  <a:avLst/>
                </a:prstGeom>
                <a:solidFill>
                  <a:schemeClr val="accent2"/>
                </a:solidFill>
                <a:ln w="25400" cmpd="sng">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sz="1000">
                      <a:solidFill>
                        <a:srgbClr val="FFFFFF"/>
                      </a:solidFill>
                    </a:rPr>
                    <a:t>  </a:t>
                  </a:r>
                </a:p>
              </p:txBody>
            </p:sp>
            <p:sp>
              <p:nvSpPr>
                <p:cNvPr id="33" name="Oval 32">
                  <a:extLst>
                    <a:ext uri="{FF2B5EF4-FFF2-40B4-BE49-F238E27FC236}">
                      <a16:creationId xmlns:a16="http://schemas.microsoft.com/office/drawing/2014/main" id="{8C1C9B24-7035-6BB1-EA5F-40B81BDD76D3}"/>
                    </a:ext>
                  </a:extLst>
                </p:cNvPr>
                <p:cNvSpPr/>
                <p:nvPr/>
              </p:nvSpPr>
              <p:spPr bwMode="auto">
                <a:xfrm>
                  <a:off x="1264153" y="4368226"/>
                  <a:ext cx="365760" cy="365760"/>
                </a:xfrm>
                <a:prstGeom prst="ellipse">
                  <a:avLst/>
                </a:prstGeom>
                <a:solidFill>
                  <a:schemeClr val="accent2"/>
                </a:solidFill>
                <a:ln w="25400" cmpd="sng">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sz="1000">
                      <a:solidFill>
                        <a:srgbClr val="FFFFFF"/>
                      </a:solidFill>
                    </a:rPr>
                    <a:t>  </a:t>
                  </a:r>
                </a:p>
              </p:txBody>
            </p:sp>
            <p:pic>
              <p:nvPicPr>
                <p:cNvPr id="34" name="Graphic 33" descr="Lock with solid fill">
                  <a:extLst>
                    <a:ext uri="{FF2B5EF4-FFF2-40B4-BE49-F238E27FC236}">
                      <a16:creationId xmlns:a16="http://schemas.microsoft.com/office/drawing/2014/main" id="{906F9A8A-26AA-30B8-DBF2-05E75B3D7FEA}"/>
                    </a:ext>
                  </a:extLst>
                </p:cNvPr>
                <p:cNvPicPr>
                  <a:picLocks noChangeAspect="1"/>
                </p:cNvPicPr>
                <p:nvPr/>
              </p:nvPicPr>
              <p:blipFill>
                <a:blip r:embed="rId4" cstate="screen">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1304062" y="4014922"/>
                  <a:ext cx="285942" cy="285942"/>
                </a:xfrm>
                <a:prstGeom prst="rect">
                  <a:avLst/>
                </a:prstGeom>
              </p:spPr>
            </p:pic>
            <p:pic>
              <p:nvPicPr>
                <p:cNvPr id="35" name="Graphic 34" descr="Lock with solid fill">
                  <a:extLst>
                    <a:ext uri="{FF2B5EF4-FFF2-40B4-BE49-F238E27FC236}">
                      <a16:creationId xmlns:a16="http://schemas.microsoft.com/office/drawing/2014/main" id="{A6F0B044-F392-EF54-9D6E-28F6DDFBFB21}"/>
                    </a:ext>
                  </a:extLst>
                </p:cNvPr>
                <p:cNvPicPr>
                  <a:picLocks noChangeAspect="1"/>
                </p:cNvPicPr>
                <p:nvPr/>
              </p:nvPicPr>
              <p:blipFill>
                <a:blip r:embed="rId4" cstate="screen">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1304062" y="4398639"/>
                  <a:ext cx="285942" cy="285942"/>
                </a:xfrm>
                <a:prstGeom prst="rect">
                  <a:avLst/>
                </a:prstGeom>
              </p:spPr>
            </p:pic>
          </p:grpSp>
          <p:grpSp>
            <p:nvGrpSpPr>
              <p:cNvPr id="39" name="Group 38">
                <a:extLst>
                  <a:ext uri="{FF2B5EF4-FFF2-40B4-BE49-F238E27FC236}">
                    <a16:creationId xmlns:a16="http://schemas.microsoft.com/office/drawing/2014/main" id="{78CB782A-C6D5-A5F5-3224-96F86D69CC02}"/>
                  </a:ext>
                </a:extLst>
              </p:cNvPr>
              <p:cNvGrpSpPr/>
              <p:nvPr/>
            </p:nvGrpSpPr>
            <p:grpSpPr>
              <a:xfrm>
                <a:off x="1264153" y="3542340"/>
                <a:ext cx="1977538" cy="365760"/>
                <a:chOff x="1264153" y="3542340"/>
                <a:chExt cx="1977538" cy="365760"/>
              </a:xfrm>
            </p:grpSpPr>
            <p:sp>
              <p:nvSpPr>
                <p:cNvPr id="8" name="Rounded Rectangle 7"/>
                <p:cNvSpPr/>
                <p:nvPr/>
              </p:nvSpPr>
              <p:spPr bwMode="auto">
                <a:xfrm>
                  <a:off x="1565065" y="3611330"/>
                  <a:ext cx="1676626" cy="227780"/>
                </a:xfrm>
                <a:prstGeom prst="roundRect">
                  <a:avLst/>
                </a:prstGeom>
                <a:solidFill>
                  <a:schemeClr val="bg1"/>
                </a:solidFill>
                <a:ln w="19050">
                  <a:solidFill>
                    <a:schemeClr val="accent1"/>
                  </a:solidFill>
                  <a:miter lim="800000"/>
                  <a:headEnd/>
                  <a:tailEnd/>
                </a:ln>
                <a:effectLst/>
              </p:spPr>
              <p:txBody>
                <a:bodyPr wrap="none" anchor="ctr"/>
                <a:lstStyle/>
                <a:p>
                  <a:pPr marL="114300">
                    <a:defRPr/>
                  </a:pPr>
                  <a:r>
                    <a:rPr lang="en-US" sz="1200">
                      <a:solidFill>
                        <a:schemeClr val="accent5"/>
                      </a:solidFill>
                      <a:cs typeface="ＭＳ Ｐゴシック" charset="0"/>
                    </a:rPr>
                    <a:t>Username</a:t>
                  </a:r>
                  <a:endParaRPr lang="en-US" sz="900">
                    <a:solidFill>
                      <a:schemeClr val="accent5"/>
                    </a:solidFill>
                    <a:cs typeface="ＭＳ Ｐゴシック" charset="0"/>
                  </a:endParaRPr>
                </a:p>
              </p:txBody>
            </p:sp>
            <p:sp>
              <p:nvSpPr>
                <p:cNvPr id="9" name="Oval 8"/>
                <p:cNvSpPr/>
                <p:nvPr/>
              </p:nvSpPr>
              <p:spPr bwMode="auto">
                <a:xfrm>
                  <a:off x="1264153" y="3542340"/>
                  <a:ext cx="365760" cy="365760"/>
                </a:xfrm>
                <a:prstGeom prst="ellipse">
                  <a:avLst/>
                </a:prstGeom>
                <a:solidFill>
                  <a:schemeClr val="accent1"/>
                </a:solidFill>
                <a:ln w="25400" cmpd="sng">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sz="1000">
                      <a:solidFill>
                        <a:srgbClr val="FFFFFF"/>
                      </a:solidFill>
                    </a:rPr>
                    <a:t>  </a:t>
                  </a:r>
                </a:p>
              </p:txBody>
            </p:sp>
            <p:pic>
              <p:nvPicPr>
                <p:cNvPr id="37" name="Graphic 36" descr="User with solid fill">
                  <a:extLst>
                    <a:ext uri="{FF2B5EF4-FFF2-40B4-BE49-F238E27FC236}">
                      <a16:creationId xmlns:a16="http://schemas.microsoft.com/office/drawing/2014/main" id="{C63C9BD2-9BE6-C8AD-10F8-53927C0FE148}"/>
                    </a:ext>
                  </a:extLst>
                </p:cNvPr>
                <p:cNvPicPr>
                  <a:picLocks noChangeAspect="1"/>
                </p:cNvPicPr>
                <p:nvPr/>
              </p:nvPicPr>
              <p:blipFill>
                <a:blip r:embed="rId6" cstate="screen">
                  <a:extLst>
                    <a:ext uri="{28A0092B-C50C-407E-A947-70E740481C1C}">
                      <a14:useLocalDpi xmlns:a14="http://schemas.microsoft.com/office/drawing/2010/main"/>
                    </a:ext>
                    <a:ext uri="{96DAC541-7B7A-43D3-8B79-37D633B846F1}">
                      <asvg:svgBlip xmlns:asvg="http://schemas.microsoft.com/office/drawing/2016/SVG/main" r:embed="rId7"/>
                    </a:ext>
                  </a:extLst>
                </a:blip>
                <a:stretch>
                  <a:fillRect/>
                </a:stretch>
              </p:blipFill>
              <p:spPr>
                <a:xfrm>
                  <a:off x="1304062" y="3568942"/>
                  <a:ext cx="289997" cy="289997"/>
                </a:xfrm>
                <a:prstGeom prst="rect">
                  <a:avLst/>
                </a:prstGeom>
              </p:spPr>
            </p:pic>
          </p:grpSp>
          <p:pic>
            <p:nvPicPr>
              <p:cNvPr id="31" name="Picture 30">
                <a:extLst>
                  <a:ext uri="{FF2B5EF4-FFF2-40B4-BE49-F238E27FC236}">
                    <a16:creationId xmlns:a16="http://schemas.microsoft.com/office/drawing/2014/main" id="{175C46FC-18C8-C54D-B68C-4DA8FBED1622}"/>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2185782" y="2394601"/>
                <a:ext cx="502781" cy="582713"/>
              </a:xfrm>
              <a:prstGeom prst="rect">
                <a:avLst/>
              </a:prstGeom>
            </p:spPr>
          </p:pic>
          <p:grpSp>
            <p:nvGrpSpPr>
              <p:cNvPr id="3" name="Group 2">
                <a:extLst>
                  <a:ext uri="{FF2B5EF4-FFF2-40B4-BE49-F238E27FC236}">
                    <a16:creationId xmlns:a16="http://schemas.microsoft.com/office/drawing/2014/main" id="{9172A0AA-BD33-5763-1559-C91E3D25CFC3}"/>
                  </a:ext>
                </a:extLst>
              </p:cNvPr>
              <p:cNvGrpSpPr/>
              <p:nvPr/>
            </p:nvGrpSpPr>
            <p:grpSpPr>
              <a:xfrm>
                <a:off x="2935462" y="3881498"/>
                <a:ext cx="1828800" cy="1828800"/>
                <a:chOff x="2816242" y="2943816"/>
                <a:chExt cx="1828800" cy="1828800"/>
              </a:xfrm>
            </p:grpSpPr>
            <p:sp>
              <p:nvSpPr>
                <p:cNvPr id="21" name="Oval 20"/>
                <p:cNvSpPr/>
                <p:nvPr/>
              </p:nvSpPr>
              <p:spPr bwMode="auto">
                <a:xfrm>
                  <a:off x="2816242" y="2943816"/>
                  <a:ext cx="1828800" cy="1828800"/>
                </a:xfrm>
                <a:prstGeom prst="ellipse">
                  <a:avLst/>
                </a:prstGeom>
                <a:solidFill>
                  <a:schemeClr val="accent3"/>
                </a:solidFill>
                <a:ln w="31750">
                  <a:noFill/>
                  <a:miter lim="800000"/>
                  <a:headEnd/>
                  <a:tailEnd/>
                </a:ln>
                <a:effectLst/>
              </p:spPr>
              <p:txBody>
                <a:bodyPr rot="0" spcFirstLastPara="0" vertOverflow="overflow" horzOverflow="overflow" vert="horz" wrap="none" lIns="91440" tIns="45720" rIns="91440" bIns="45720" numCol="1" spcCol="0" rtlCol="0" fromWordArt="0" anchor="ctr" anchorCtr="0" forceAA="0" compatLnSpc="1">
                  <a:prstTxWarp prst="textNoShape">
                    <a:avLst/>
                  </a:prstTxWarp>
                  <a:noAutofit/>
                </a:bodyPr>
                <a:lstStyle/>
                <a:p>
                  <a:pPr algn="ctr"/>
                  <a:endParaRPr lang="en-US" sz="1600" b="1">
                    <a:solidFill>
                      <a:schemeClr val="bg1"/>
                    </a:solidFill>
                  </a:endParaRPr>
                </a:p>
              </p:txBody>
            </p:sp>
            <p:sp>
              <p:nvSpPr>
                <p:cNvPr id="22" name="Rectangle 21"/>
                <p:cNvSpPr/>
                <p:nvPr/>
              </p:nvSpPr>
              <p:spPr bwMode="auto">
                <a:xfrm>
                  <a:off x="3075608" y="3689203"/>
                  <a:ext cx="309228" cy="541279"/>
                </a:xfrm>
                <a:prstGeom prst="rect">
                  <a:avLst/>
                </a:prstGeom>
                <a:solidFill>
                  <a:schemeClr val="bg1"/>
                </a:solidFill>
                <a:ln w="9525">
                  <a:noFill/>
                  <a:miter lim="800000"/>
                  <a:headEnd/>
                  <a:tailEnd/>
                </a:ln>
                <a:effectLst/>
              </p:spPr>
              <p:txBody>
                <a:bodyPr rot="0" spcFirstLastPara="0" vertOverflow="overflow" horzOverflow="overflow" vert="horz" wrap="none" lIns="91440" tIns="45720" rIns="91440" bIns="45720" numCol="1" spcCol="0" rtlCol="0" fromWordArt="0" anchor="ctr" anchorCtr="0" forceAA="0" compatLnSpc="1">
                  <a:prstTxWarp prst="textNoShape">
                    <a:avLst/>
                  </a:prstTxWarp>
                  <a:noAutofit/>
                </a:bodyPr>
                <a:lstStyle/>
                <a:p>
                  <a:pPr algn="ctr"/>
                  <a:endParaRPr lang="en-US" sz="1600" b="1">
                    <a:solidFill>
                      <a:schemeClr val="bg1"/>
                    </a:solidFill>
                  </a:endParaRPr>
                </a:p>
              </p:txBody>
            </p:sp>
            <p:sp>
              <p:nvSpPr>
                <p:cNvPr id="23" name="Rectangle 22"/>
                <p:cNvSpPr/>
                <p:nvPr/>
              </p:nvSpPr>
              <p:spPr bwMode="auto">
                <a:xfrm>
                  <a:off x="3574633" y="3689203"/>
                  <a:ext cx="309228" cy="541279"/>
                </a:xfrm>
                <a:prstGeom prst="rect">
                  <a:avLst/>
                </a:prstGeom>
                <a:solidFill>
                  <a:schemeClr val="bg1"/>
                </a:solidFill>
                <a:ln w="9525">
                  <a:noFill/>
                  <a:miter lim="800000"/>
                  <a:headEnd/>
                  <a:tailEnd/>
                </a:ln>
                <a:effectLst/>
              </p:spPr>
              <p:txBody>
                <a:bodyPr rot="0" spcFirstLastPara="0" vertOverflow="overflow" horzOverflow="overflow" vert="horz" wrap="none" lIns="91440" tIns="45720" rIns="91440" bIns="45720" numCol="1" spcCol="0" rtlCol="0" fromWordArt="0" anchor="ctr" anchorCtr="0" forceAA="0" compatLnSpc="1">
                  <a:prstTxWarp prst="textNoShape">
                    <a:avLst/>
                  </a:prstTxWarp>
                  <a:noAutofit/>
                </a:bodyPr>
                <a:lstStyle/>
                <a:p>
                  <a:pPr algn="ctr"/>
                  <a:endParaRPr lang="en-US" sz="1600" b="1">
                    <a:solidFill>
                      <a:schemeClr val="bg1"/>
                    </a:solidFill>
                  </a:endParaRPr>
                </a:p>
              </p:txBody>
            </p:sp>
            <p:sp>
              <p:nvSpPr>
                <p:cNvPr id="24" name="Rectangle 23"/>
                <p:cNvSpPr/>
                <p:nvPr/>
              </p:nvSpPr>
              <p:spPr bwMode="auto">
                <a:xfrm>
                  <a:off x="4072077" y="3689203"/>
                  <a:ext cx="309228" cy="541279"/>
                </a:xfrm>
                <a:prstGeom prst="rect">
                  <a:avLst/>
                </a:prstGeom>
                <a:solidFill>
                  <a:schemeClr val="bg1"/>
                </a:solidFill>
                <a:ln w="9525">
                  <a:noFill/>
                  <a:miter lim="800000"/>
                  <a:headEnd/>
                  <a:tailEnd/>
                </a:ln>
                <a:effectLst/>
              </p:spPr>
              <p:txBody>
                <a:bodyPr rot="0" spcFirstLastPara="0" vertOverflow="overflow" horzOverflow="overflow" vert="horz" wrap="none" lIns="91440" tIns="45720" rIns="91440" bIns="45720" numCol="1" spcCol="0" rtlCol="0" fromWordArt="0" anchor="ctr" anchorCtr="0" forceAA="0" compatLnSpc="1">
                  <a:prstTxWarp prst="textNoShape">
                    <a:avLst/>
                  </a:prstTxWarp>
                  <a:noAutofit/>
                </a:bodyPr>
                <a:lstStyle/>
                <a:p>
                  <a:pPr algn="ctr"/>
                  <a:endParaRPr lang="en-US" sz="1600" b="1">
                    <a:solidFill>
                      <a:schemeClr val="bg1"/>
                    </a:solidFill>
                  </a:endParaRPr>
                </a:p>
              </p:txBody>
            </p:sp>
          </p:grpSp>
        </p:grpSp>
        <p:grpSp>
          <p:nvGrpSpPr>
            <p:cNvPr id="40" name="Group 39">
              <a:extLst>
                <a:ext uri="{FF2B5EF4-FFF2-40B4-BE49-F238E27FC236}">
                  <a16:creationId xmlns:a16="http://schemas.microsoft.com/office/drawing/2014/main" id="{2F360019-73DC-E793-4AAC-C2CF55A9680D}"/>
                </a:ext>
              </a:extLst>
            </p:cNvPr>
            <p:cNvGrpSpPr/>
            <p:nvPr/>
          </p:nvGrpSpPr>
          <p:grpSpPr>
            <a:xfrm>
              <a:off x="3488923" y="4398940"/>
              <a:ext cx="914400" cy="914400"/>
              <a:chOff x="4626264" y="2272230"/>
              <a:chExt cx="914400" cy="914400"/>
            </a:xfrm>
          </p:grpSpPr>
          <p:pic>
            <p:nvPicPr>
              <p:cNvPr id="7" name="Graphic 6" descr="Smart Phone with solid fill">
                <a:extLst>
                  <a:ext uri="{FF2B5EF4-FFF2-40B4-BE49-F238E27FC236}">
                    <a16:creationId xmlns:a16="http://schemas.microsoft.com/office/drawing/2014/main" id="{328156D3-B74F-30E9-8C7C-F9DEC7A24B33}"/>
                  </a:ext>
                </a:extLst>
              </p:cNvPr>
              <p:cNvPicPr>
                <a:picLocks noChangeAspect="1"/>
              </p:cNvPicPr>
              <p:nvPr/>
            </p:nvPicPr>
            <p:blipFill>
              <a:blip r:embed="rId9">
                <a:extLst>
                  <a:ext uri="{28A0092B-C50C-407E-A947-70E740481C1C}">
                    <a14:useLocalDpi xmlns:a14="http://schemas.microsoft.com/office/drawing/2010/main"/>
                  </a:ext>
                  <a:ext uri="{96DAC541-7B7A-43D3-8B79-37D633B846F1}">
                    <asvg:svgBlip xmlns:asvg="http://schemas.microsoft.com/office/drawing/2016/SVG/main" r:embed="rId10"/>
                  </a:ext>
                </a:extLst>
              </a:blip>
              <a:stretch>
                <a:fillRect/>
              </a:stretch>
            </p:blipFill>
            <p:spPr>
              <a:xfrm>
                <a:off x="4626264" y="2272230"/>
                <a:ext cx="914400" cy="914400"/>
              </a:xfrm>
              <a:prstGeom prst="rect">
                <a:avLst/>
              </a:prstGeom>
            </p:spPr>
          </p:pic>
          <p:pic>
            <p:nvPicPr>
              <p:cNvPr id="11" name="Graphic 10" descr="Checkmark with solid fill">
                <a:extLst>
                  <a:ext uri="{FF2B5EF4-FFF2-40B4-BE49-F238E27FC236}">
                    <a16:creationId xmlns:a16="http://schemas.microsoft.com/office/drawing/2014/main" id="{FF2A0055-A79A-7DAF-2A80-0ABE9E6B0EED}"/>
                  </a:ext>
                </a:extLst>
              </p:cNvPr>
              <p:cNvPicPr>
                <a:picLocks noChangeAspect="1"/>
              </p:cNvPicPr>
              <p:nvPr/>
            </p:nvPicPr>
            <p:blipFill>
              <a:blip r:embed="rId11" cstate="screen">
                <a:extLst>
                  <a:ext uri="{28A0092B-C50C-407E-A947-70E740481C1C}">
                    <a14:useLocalDpi xmlns:a14="http://schemas.microsoft.com/office/drawing/2010/main"/>
                  </a:ext>
                  <a:ext uri="{96DAC541-7B7A-43D3-8B79-37D633B846F1}">
                    <asvg:svgBlip xmlns:asvg="http://schemas.microsoft.com/office/drawing/2016/SVG/main" r:embed="rId12"/>
                  </a:ext>
                </a:extLst>
              </a:blip>
              <a:stretch>
                <a:fillRect/>
              </a:stretch>
            </p:blipFill>
            <p:spPr>
              <a:xfrm>
                <a:off x="4969518" y="2622015"/>
                <a:ext cx="214830" cy="214830"/>
              </a:xfrm>
              <a:prstGeom prst="rect">
                <a:avLst/>
              </a:prstGeom>
            </p:spPr>
          </p:pic>
        </p:grpSp>
        <p:grpSp>
          <p:nvGrpSpPr>
            <p:cNvPr id="30" name="Group 29">
              <a:extLst>
                <a:ext uri="{FF2B5EF4-FFF2-40B4-BE49-F238E27FC236}">
                  <a16:creationId xmlns:a16="http://schemas.microsoft.com/office/drawing/2014/main" id="{4BF75523-113F-2D89-91BA-C3A3287A4B32}"/>
                </a:ext>
              </a:extLst>
            </p:cNvPr>
            <p:cNvGrpSpPr/>
            <p:nvPr/>
          </p:nvGrpSpPr>
          <p:grpSpPr>
            <a:xfrm>
              <a:off x="4677923" y="4398940"/>
              <a:ext cx="914400" cy="914400"/>
              <a:chOff x="9507682" y="876258"/>
              <a:chExt cx="914400" cy="914400"/>
            </a:xfrm>
          </p:grpSpPr>
          <p:pic>
            <p:nvPicPr>
              <p:cNvPr id="36" name="Graphic 35" descr="Smart Phone with solid fill">
                <a:extLst>
                  <a:ext uri="{FF2B5EF4-FFF2-40B4-BE49-F238E27FC236}">
                    <a16:creationId xmlns:a16="http://schemas.microsoft.com/office/drawing/2014/main" id="{844F2D2C-2B86-DC99-D718-2FB238982504}"/>
                  </a:ext>
                </a:extLst>
              </p:cNvPr>
              <p:cNvPicPr>
                <a:picLocks noChangeAspect="1"/>
              </p:cNvPicPr>
              <p:nvPr/>
            </p:nvPicPr>
            <p:blipFill>
              <a:blip r:embed="rId9">
                <a:extLst>
                  <a:ext uri="{28A0092B-C50C-407E-A947-70E740481C1C}">
                    <a14:useLocalDpi xmlns:a14="http://schemas.microsoft.com/office/drawing/2010/main"/>
                  </a:ext>
                  <a:ext uri="{96DAC541-7B7A-43D3-8B79-37D633B846F1}">
                    <asvg:svgBlip xmlns:asvg="http://schemas.microsoft.com/office/drawing/2016/SVG/main" r:embed="rId10"/>
                  </a:ext>
                </a:extLst>
              </a:blip>
              <a:stretch>
                <a:fillRect/>
              </a:stretch>
            </p:blipFill>
            <p:spPr>
              <a:xfrm>
                <a:off x="9507682" y="876258"/>
                <a:ext cx="914400" cy="914400"/>
              </a:xfrm>
              <a:prstGeom prst="rect">
                <a:avLst/>
              </a:prstGeom>
            </p:spPr>
          </p:pic>
          <p:grpSp>
            <p:nvGrpSpPr>
              <p:cNvPr id="20" name="Group 19">
                <a:extLst>
                  <a:ext uri="{FF2B5EF4-FFF2-40B4-BE49-F238E27FC236}">
                    <a16:creationId xmlns:a16="http://schemas.microsoft.com/office/drawing/2014/main" id="{5A3BEC76-CC5E-672F-2A1E-DD8EFBDDEF0E}"/>
                  </a:ext>
                </a:extLst>
              </p:cNvPr>
              <p:cNvGrpSpPr/>
              <p:nvPr/>
            </p:nvGrpSpPr>
            <p:grpSpPr>
              <a:xfrm>
                <a:off x="9735376" y="1211369"/>
                <a:ext cx="459012" cy="244177"/>
                <a:chOff x="10760410" y="1409731"/>
                <a:chExt cx="459012" cy="244177"/>
              </a:xfrm>
            </p:grpSpPr>
            <p:grpSp>
              <p:nvGrpSpPr>
                <p:cNvPr id="18" name="Group 17">
                  <a:extLst>
                    <a:ext uri="{FF2B5EF4-FFF2-40B4-BE49-F238E27FC236}">
                      <a16:creationId xmlns:a16="http://schemas.microsoft.com/office/drawing/2014/main" id="{E5D1A639-3441-6ACC-0732-C2BBB531DAE6}"/>
                    </a:ext>
                  </a:extLst>
                </p:cNvPr>
                <p:cNvGrpSpPr/>
                <p:nvPr/>
              </p:nvGrpSpPr>
              <p:grpSpPr>
                <a:xfrm>
                  <a:off x="10856012" y="1409731"/>
                  <a:ext cx="267808" cy="244177"/>
                  <a:chOff x="10508719" y="876258"/>
                  <a:chExt cx="1310940" cy="1195267"/>
                </a:xfrm>
              </p:grpSpPr>
              <p:sp>
                <p:nvSpPr>
                  <p:cNvPr id="15" name="Graphic 13" descr="Chat bubble with solid fill">
                    <a:extLst>
                      <a:ext uri="{FF2B5EF4-FFF2-40B4-BE49-F238E27FC236}">
                        <a16:creationId xmlns:a16="http://schemas.microsoft.com/office/drawing/2014/main" id="{60AC1ED8-E0BC-4153-F23A-AEF1A99A4C21}"/>
                      </a:ext>
                    </a:extLst>
                  </p:cNvPr>
                  <p:cNvSpPr/>
                  <p:nvPr/>
                </p:nvSpPr>
                <p:spPr>
                  <a:xfrm>
                    <a:off x="10508719" y="876258"/>
                    <a:ext cx="1310940" cy="1195267"/>
                  </a:xfrm>
                  <a:custGeom>
                    <a:avLst/>
                    <a:gdLst>
                      <a:gd name="connsiteX0" fmla="*/ 65548 w 1310940"/>
                      <a:gd name="connsiteY0" fmla="*/ 0 h 1195267"/>
                      <a:gd name="connsiteX1" fmla="*/ 1 w 1310940"/>
                      <a:gd name="connsiteY1" fmla="*/ 66316 h 1195267"/>
                      <a:gd name="connsiteX2" fmla="*/ 1 w 1310940"/>
                      <a:gd name="connsiteY2" fmla="*/ 66318 h 1195267"/>
                      <a:gd name="connsiteX3" fmla="*/ 1 w 1310940"/>
                      <a:gd name="connsiteY3" fmla="*/ 863291 h 1195267"/>
                      <a:gd name="connsiteX4" fmla="*/ 1 w 1310940"/>
                      <a:gd name="connsiteY4" fmla="*/ 863291 h 1195267"/>
                      <a:gd name="connsiteX5" fmla="*/ 65546 w 1310940"/>
                      <a:gd name="connsiteY5" fmla="*/ 929609 h 1195267"/>
                      <a:gd name="connsiteX6" fmla="*/ 65548 w 1310940"/>
                      <a:gd name="connsiteY6" fmla="*/ 929609 h 1195267"/>
                      <a:gd name="connsiteX7" fmla="*/ 262189 w 1310940"/>
                      <a:gd name="connsiteY7" fmla="*/ 929609 h 1195267"/>
                      <a:gd name="connsiteX8" fmla="*/ 262189 w 1310940"/>
                      <a:gd name="connsiteY8" fmla="*/ 1195267 h 1195267"/>
                      <a:gd name="connsiteX9" fmla="*/ 524376 w 1310940"/>
                      <a:gd name="connsiteY9" fmla="*/ 929609 h 1195267"/>
                      <a:gd name="connsiteX10" fmla="*/ 1245392 w 1310940"/>
                      <a:gd name="connsiteY10" fmla="*/ 929609 h 1195267"/>
                      <a:gd name="connsiteX11" fmla="*/ 1310939 w 1310940"/>
                      <a:gd name="connsiteY11" fmla="*/ 863293 h 1195267"/>
                      <a:gd name="connsiteX12" fmla="*/ 1310939 w 1310940"/>
                      <a:gd name="connsiteY12" fmla="*/ 863291 h 1195267"/>
                      <a:gd name="connsiteX13" fmla="*/ 1310939 w 1310940"/>
                      <a:gd name="connsiteY13" fmla="*/ 66318 h 1195267"/>
                      <a:gd name="connsiteX14" fmla="*/ 1310939 w 1310940"/>
                      <a:gd name="connsiteY14" fmla="*/ 66318 h 1195267"/>
                      <a:gd name="connsiteX15" fmla="*/ 1245394 w 1310940"/>
                      <a:gd name="connsiteY15" fmla="*/ 0 h 1195267"/>
                      <a:gd name="connsiteX16" fmla="*/ 1245392 w 1310940"/>
                      <a:gd name="connsiteY16" fmla="*/ 0 h 1195267"/>
                      <a:gd name="connsiteX17" fmla="*/ 867534 w 1310940"/>
                      <a:gd name="connsiteY17" fmla="*/ 462684 h 1195267"/>
                      <a:gd name="connsiteX18" fmla="*/ 963926 w 1310940"/>
                      <a:gd name="connsiteY18" fmla="*/ 366292 h 1195267"/>
                      <a:gd name="connsiteX19" fmla="*/ 1060319 w 1310940"/>
                      <a:gd name="connsiteY19" fmla="*/ 462684 h 1195267"/>
                      <a:gd name="connsiteX20" fmla="*/ 963926 w 1310940"/>
                      <a:gd name="connsiteY20" fmla="*/ 559077 h 1195267"/>
                      <a:gd name="connsiteX21" fmla="*/ 867534 w 1310940"/>
                      <a:gd name="connsiteY21" fmla="*/ 462684 h 1195267"/>
                      <a:gd name="connsiteX22" fmla="*/ 559078 w 1310940"/>
                      <a:gd name="connsiteY22" fmla="*/ 462684 h 1195267"/>
                      <a:gd name="connsiteX23" fmla="*/ 655470 w 1310940"/>
                      <a:gd name="connsiteY23" fmla="*/ 366292 h 1195267"/>
                      <a:gd name="connsiteX24" fmla="*/ 751863 w 1310940"/>
                      <a:gd name="connsiteY24" fmla="*/ 462684 h 1195267"/>
                      <a:gd name="connsiteX25" fmla="*/ 655470 w 1310940"/>
                      <a:gd name="connsiteY25" fmla="*/ 559077 h 1195267"/>
                      <a:gd name="connsiteX26" fmla="*/ 559078 w 1310940"/>
                      <a:gd name="connsiteY26" fmla="*/ 462684 h 1195267"/>
                      <a:gd name="connsiteX27" fmla="*/ 250622 w 1310940"/>
                      <a:gd name="connsiteY27" fmla="*/ 462684 h 1195267"/>
                      <a:gd name="connsiteX28" fmla="*/ 347014 w 1310940"/>
                      <a:gd name="connsiteY28" fmla="*/ 366292 h 1195267"/>
                      <a:gd name="connsiteX29" fmla="*/ 443407 w 1310940"/>
                      <a:gd name="connsiteY29" fmla="*/ 462684 h 1195267"/>
                      <a:gd name="connsiteX30" fmla="*/ 347014 w 1310940"/>
                      <a:gd name="connsiteY30" fmla="*/ 559077 h 1195267"/>
                      <a:gd name="connsiteX31" fmla="*/ 250622 w 1310940"/>
                      <a:gd name="connsiteY31" fmla="*/ 462684 h 11952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310940" h="1195267">
                        <a:moveTo>
                          <a:pt x="65548" y="0"/>
                        </a:moveTo>
                        <a:cubicBezTo>
                          <a:pt x="29135" y="212"/>
                          <a:pt x="-211" y="29903"/>
                          <a:pt x="1" y="66316"/>
                        </a:cubicBezTo>
                        <a:cubicBezTo>
                          <a:pt x="1" y="66316"/>
                          <a:pt x="1" y="66318"/>
                          <a:pt x="1" y="66318"/>
                        </a:cubicBezTo>
                        <a:lnTo>
                          <a:pt x="1" y="863291"/>
                        </a:lnTo>
                        <a:lnTo>
                          <a:pt x="1" y="863291"/>
                        </a:lnTo>
                        <a:cubicBezTo>
                          <a:pt x="-213" y="899704"/>
                          <a:pt x="29133" y="929395"/>
                          <a:pt x="65546" y="929609"/>
                        </a:cubicBezTo>
                        <a:cubicBezTo>
                          <a:pt x="65546" y="929609"/>
                          <a:pt x="65548" y="929609"/>
                          <a:pt x="65548" y="929609"/>
                        </a:cubicBezTo>
                        <a:lnTo>
                          <a:pt x="262189" y="929609"/>
                        </a:lnTo>
                        <a:lnTo>
                          <a:pt x="262189" y="1195267"/>
                        </a:lnTo>
                        <a:lnTo>
                          <a:pt x="524376" y="929609"/>
                        </a:lnTo>
                        <a:lnTo>
                          <a:pt x="1245392" y="929609"/>
                        </a:lnTo>
                        <a:cubicBezTo>
                          <a:pt x="1281806" y="929397"/>
                          <a:pt x="1311151" y="899706"/>
                          <a:pt x="1310939" y="863293"/>
                        </a:cubicBezTo>
                        <a:cubicBezTo>
                          <a:pt x="1310939" y="863293"/>
                          <a:pt x="1310939" y="863291"/>
                          <a:pt x="1310939" y="863291"/>
                        </a:cubicBezTo>
                        <a:lnTo>
                          <a:pt x="1310939" y="66318"/>
                        </a:lnTo>
                        <a:lnTo>
                          <a:pt x="1310939" y="66318"/>
                        </a:lnTo>
                        <a:cubicBezTo>
                          <a:pt x="1311153" y="29905"/>
                          <a:pt x="1281807" y="214"/>
                          <a:pt x="1245394" y="0"/>
                        </a:cubicBezTo>
                        <a:cubicBezTo>
                          <a:pt x="1245394" y="0"/>
                          <a:pt x="1245392" y="0"/>
                          <a:pt x="1245392" y="0"/>
                        </a:cubicBezTo>
                        <a:close/>
                        <a:moveTo>
                          <a:pt x="867534" y="462684"/>
                        </a:moveTo>
                        <a:cubicBezTo>
                          <a:pt x="867534" y="409448"/>
                          <a:pt x="910691" y="366292"/>
                          <a:pt x="963926" y="366292"/>
                        </a:cubicBezTo>
                        <a:cubicBezTo>
                          <a:pt x="1017162" y="366292"/>
                          <a:pt x="1060319" y="409448"/>
                          <a:pt x="1060319" y="462684"/>
                        </a:cubicBezTo>
                        <a:cubicBezTo>
                          <a:pt x="1060319" y="515920"/>
                          <a:pt x="1017162" y="559077"/>
                          <a:pt x="963926" y="559077"/>
                        </a:cubicBezTo>
                        <a:cubicBezTo>
                          <a:pt x="910691" y="559077"/>
                          <a:pt x="867534" y="515920"/>
                          <a:pt x="867534" y="462684"/>
                        </a:cubicBezTo>
                        <a:close/>
                        <a:moveTo>
                          <a:pt x="559078" y="462684"/>
                        </a:moveTo>
                        <a:cubicBezTo>
                          <a:pt x="559078" y="409448"/>
                          <a:pt x="602235" y="366292"/>
                          <a:pt x="655470" y="366292"/>
                        </a:cubicBezTo>
                        <a:cubicBezTo>
                          <a:pt x="708706" y="366292"/>
                          <a:pt x="751863" y="409448"/>
                          <a:pt x="751863" y="462684"/>
                        </a:cubicBezTo>
                        <a:cubicBezTo>
                          <a:pt x="751863" y="515920"/>
                          <a:pt x="708706" y="559077"/>
                          <a:pt x="655470" y="559077"/>
                        </a:cubicBezTo>
                        <a:cubicBezTo>
                          <a:pt x="602235" y="559077"/>
                          <a:pt x="559078" y="515920"/>
                          <a:pt x="559078" y="462684"/>
                        </a:cubicBezTo>
                        <a:close/>
                        <a:moveTo>
                          <a:pt x="250622" y="462684"/>
                        </a:moveTo>
                        <a:cubicBezTo>
                          <a:pt x="250622" y="409448"/>
                          <a:pt x="293779" y="366292"/>
                          <a:pt x="347014" y="366292"/>
                        </a:cubicBezTo>
                        <a:cubicBezTo>
                          <a:pt x="400250" y="366292"/>
                          <a:pt x="443407" y="409448"/>
                          <a:pt x="443407" y="462684"/>
                        </a:cubicBezTo>
                        <a:cubicBezTo>
                          <a:pt x="443407" y="515920"/>
                          <a:pt x="400250" y="559077"/>
                          <a:pt x="347014" y="559077"/>
                        </a:cubicBezTo>
                        <a:cubicBezTo>
                          <a:pt x="293779" y="559077"/>
                          <a:pt x="250622" y="515920"/>
                          <a:pt x="250622" y="462684"/>
                        </a:cubicBezTo>
                        <a:close/>
                      </a:path>
                    </a:pathLst>
                  </a:custGeom>
                  <a:solidFill>
                    <a:schemeClr val="accent2"/>
                  </a:solidFill>
                  <a:ln w="19248" cap="flat">
                    <a:noFill/>
                    <a:prstDash val="solid"/>
                    <a:miter/>
                  </a:ln>
                </p:spPr>
                <p:txBody>
                  <a:bodyPr rtlCol="0" anchor="ctr"/>
                  <a:lstStyle/>
                  <a:p>
                    <a:endParaRPr lang="en-US" sz="400"/>
                  </a:p>
                </p:txBody>
              </p:sp>
              <p:sp>
                <p:nvSpPr>
                  <p:cNvPr id="17" name="Rectangle 16">
                    <a:extLst>
                      <a:ext uri="{FF2B5EF4-FFF2-40B4-BE49-F238E27FC236}">
                        <a16:creationId xmlns:a16="http://schemas.microsoft.com/office/drawing/2014/main" id="{ABF63312-4AF6-1612-3CF7-08B7DA0020CD}"/>
                      </a:ext>
                    </a:extLst>
                  </p:cNvPr>
                  <p:cNvSpPr/>
                  <p:nvPr/>
                </p:nvSpPr>
                <p:spPr>
                  <a:xfrm>
                    <a:off x="10704946" y="1126837"/>
                    <a:ext cx="942109" cy="4064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
                  </a:p>
                </p:txBody>
              </p:sp>
            </p:grpSp>
            <p:sp>
              <p:nvSpPr>
                <p:cNvPr id="19" name="TextBox 18">
                  <a:extLst>
                    <a:ext uri="{FF2B5EF4-FFF2-40B4-BE49-F238E27FC236}">
                      <a16:creationId xmlns:a16="http://schemas.microsoft.com/office/drawing/2014/main" id="{644F9BA1-FD5D-FBE2-38FB-6DBE12F1770E}"/>
                    </a:ext>
                  </a:extLst>
                </p:cNvPr>
                <p:cNvSpPr txBox="1"/>
                <p:nvPr/>
              </p:nvSpPr>
              <p:spPr>
                <a:xfrm>
                  <a:off x="10760410" y="1409731"/>
                  <a:ext cx="459012" cy="184666"/>
                </a:xfrm>
                <a:prstGeom prst="rect">
                  <a:avLst/>
                </a:prstGeom>
                <a:noFill/>
              </p:spPr>
              <p:txBody>
                <a:bodyPr wrap="square" rtlCol="0">
                  <a:spAutoFit/>
                </a:bodyPr>
                <a:lstStyle/>
                <a:p>
                  <a:pPr algn="ctr"/>
                  <a:r>
                    <a:rPr lang="en-US" sz="600" b="1">
                      <a:solidFill>
                        <a:schemeClr val="bg1"/>
                      </a:solidFill>
                    </a:rPr>
                    <a:t>SMS</a:t>
                  </a:r>
                </a:p>
              </p:txBody>
            </p:sp>
          </p:grpSp>
        </p:grpSp>
        <p:pic>
          <p:nvPicPr>
            <p:cNvPr id="42" name="Graphic 41" descr="Smart Phone with solid fill">
              <a:extLst>
                <a:ext uri="{FF2B5EF4-FFF2-40B4-BE49-F238E27FC236}">
                  <a16:creationId xmlns:a16="http://schemas.microsoft.com/office/drawing/2014/main" id="{A76E16A4-81BD-B21E-23E2-D7804DD6D93E}"/>
                </a:ext>
              </a:extLst>
            </p:cNvPr>
            <p:cNvPicPr>
              <a:picLocks noChangeAspect="1"/>
            </p:cNvPicPr>
            <p:nvPr/>
          </p:nvPicPr>
          <p:blipFill>
            <a:blip r:embed="rId9">
              <a:extLst>
                <a:ext uri="{28A0092B-C50C-407E-A947-70E740481C1C}">
                  <a14:useLocalDpi xmlns:a14="http://schemas.microsoft.com/office/drawing/2010/main"/>
                </a:ext>
                <a:ext uri="{96DAC541-7B7A-43D3-8B79-37D633B846F1}">
                  <asvg:svgBlip xmlns:asvg="http://schemas.microsoft.com/office/drawing/2016/SVG/main" r:embed="rId10"/>
                </a:ext>
              </a:extLst>
            </a:blip>
            <a:stretch>
              <a:fillRect/>
            </a:stretch>
          </p:blipFill>
          <p:spPr>
            <a:xfrm>
              <a:off x="4082029" y="4398939"/>
              <a:ext cx="914400" cy="914400"/>
            </a:xfrm>
            <a:prstGeom prst="rect">
              <a:avLst/>
            </a:prstGeom>
          </p:spPr>
        </p:pic>
        <p:sp>
          <p:nvSpPr>
            <p:cNvPr id="43" name="TextBox 42">
              <a:extLst>
                <a:ext uri="{FF2B5EF4-FFF2-40B4-BE49-F238E27FC236}">
                  <a16:creationId xmlns:a16="http://schemas.microsoft.com/office/drawing/2014/main" id="{79DC7F94-7A3C-2A09-5886-B450BD14955E}"/>
                </a:ext>
              </a:extLst>
            </p:cNvPr>
            <p:cNvSpPr txBox="1"/>
            <p:nvPr/>
          </p:nvSpPr>
          <p:spPr>
            <a:xfrm>
              <a:off x="4318238" y="4740684"/>
              <a:ext cx="459012" cy="184666"/>
            </a:xfrm>
            <a:prstGeom prst="rect">
              <a:avLst/>
            </a:prstGeom>
            <a:noFill/>
          </p:spPr>
          <p:txBody>
            <a:bodyPr wrap="square" rtlCol="0">
              <a:spAutoFit/>
            </a:bodyPr>
            <a:lstStyle/>
            <a:p>
              <a:pPr algn="ctr"/>
              <a:r>
                <a:rPr lang="en-US" sz="600" b="1">
                  <a:solidFill>
                    <a:schemeClr val="accent2"/>
                  </a:solidFill>
                </a:rPr>
                <a:t>123456</a:t>
              </a:r>
            </a:p>
          </p:txBody>
        </p:sp>
        <p:sp>
          <p:nvSpPr>
            <p:cNvPr id="44" name="Rounded Rectangle 43">
              <a:extLst>
                <a:ext uri="{FF2B5EF4-FFF2-40B4-BE49-F238E27FC236}">
                  <a16:creationId xmlns:a16="http://schemas.microsoft.com/office/drawing/2014/main" id="{44269C6B-2A99-DD39-6D5E-DB725F948154}"/>
                </a:ext>
              </a:extLst>
            </p:cNvPr>
            <p:cNvSpPr/>
            <p:nvPr/>
          </p:nvSpPr>
          <p:spPr>
            <a:xfrm>
              <a:off x="4082029" y="3998525"/>
              <a:ext cx="914400" cy="218924"/>
            </a:xfrm>
            <a:prstGeom prst="roundRect">
              <a:avLst/>
            </a:prstGeom>
            <a:solidFill>
              <a:schemeClr val="bg1"/>
            </a:solidFill>
            <a:ln w="381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a:solidFill>
                    <a:schemeClr val="accent5"/>
                  </a:solidFill>
                </a:rPr>
                <a:t>*********</a:t>
              </a:r>
            </a:p>
          </p:txBody>
        </p:sp>
      </p:grpSp>
    </p:spTree>
    <p:extLst>
      <p:ext uri="{BB962C8B-B14F-4D97-AF65-F5344CB8AC3E}">
        <p14:creationId xmlns:p14="http://schemas.microsoft.com/office/powerpoint/2010/main" val="7430029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wipe(left)">
                                      <p:cBhvr>
                                        <p:cTn id="7" dur="500"/>
                                        <p:tgtEl>
                                          <p:spTgt spid="5">
                                            <p:txEl>
                                              <p:pRg st="0" end="0"/>
                                            </p:txEl>
                                          </p:spTgt>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animEffect transition="in" filter="wipe(left)">
                                      <p:cBhvr>
                                        <p:cTn id="11" dur="500"/>
                                        <p:tgtEl>
                                          <p:spTgt spid="5">
                                            <p:txEl>
                                              <p:pRg st="1" end="1"/>
                                            </p:txEl>
                                          </p:spTgt>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5">
                                            <p:txEl>
                                              <p:pRg st="2" end="2"/>
                                            </p:txEl>
                                          </p:spTgt>
                                        </p:tgtEl>
                                        <p:attrNameLst>
                                          <p:attrName>style.visibility</p:attrName>
                                        </p:attrNameLst>
                                      </p:cBhvr>
                                      <p:to>
                                        <p:strVal val="visible"/>
                                      </p:to>
                                    </p:set>
                                    <p:animEffect transition="in" filter="wipe(left)">
                                      <p:cBhvr>
                                        <p:cTn id="14" dur="500"/>
                                        <p:tgtEl>
                                          <p:spTgt spid="5">
                                            <p:txEl>
                                              <p:pRg st="2" end="2"/>
                                            </p:txEl>
                                          </p:spTgt>
                                        </p:tgtEl>
                                      </p:cBhvr>
                                    </p:animEffect>
                                  </p:childTnLst>
                                </p:cTn>
                              </p:par>
                              <p:par>
                                <p:cTn id="15" presetID="22" presetClass="entr" presetSubtype="8" fill="hold" grpId="0" nodeType="withEffect">
                                  <p:stCondLst>
                                    <p:cond delay="0"/>
                                  </p:stCondLst>
                                  <p:childTnLst>
                                    <p:set>
                                      <p:cBhvr>
                                        <p:cTn id="16" dur="1" fill="hold">
                                          <p:stCondLst>
                                            <p:cond delay="0"/>
                                          </p:stCondLst>
                                        </p:cTn>
                                        <p:tgtEl>
                                          <p:spTgt spid="5">
                                            <p:txEl>
                                              <p:pRg st="3" end="3"/>
                                            </p:txEl>
                                          </p:spTgt>
                                        </p:tgtEl>
                                        <p:attrNameLst>
                                          <p:attrName>style.visibility</p:attrName>
                                        </p:attrNameLst>
                                      </p:cBhvr>
                                      <p:to>
                                        <p:strVal val="visible"/>
                                      </p:to>
                                    </p:set>
                                    <p:animEffect transition="in" filter="wipe(left)">
                                      <p:cBhvr>
                                        <p:cTn id="17" dur="500"/>
                                        <p:tgtEl>
                                          <p:spTgt spid="5">
                                            <p:txEl>
                                              <p:pRg st="3" end="3"/>
                                            </p:txEl>
                                          </p:spTgt>
                                        </p:tgtEl>
                                      </p:cBhvr>
                                    </p:animEffect>
                                  </p:childTnLst>
                                </p:cTn>
                              </p:par>
                              <p:par>
                                <p:cTn id="18" presetID="22" presetClass="entr" presetSubtype="8" fill="hold" grpId="0" nodeType="withEffect">
                                  <p:stCondLst>
                                    <p:cond delay="0"/>
                                  </p:stCondLst>
                                  <p:childTnLst>
                                    <p:set>
                                      <p:cBhvr>
                                        <p:cTn id="19" dur="1" fill="hold">
                                          <p:stCondLst>
                                            <p:cond delay="0"/>
                                          </p:stCondLst>
                                        </p:cTn>
                                        <p:tgtEl>
                                          <p:spTgt spid="5">
                                            <p:txEl>
                                              <p:pRg st="4" end="4"/>
                                            </p:txEl>
                                          </p:spTgt>
                                        </p:tgtEl>
                                        <p:attrNameLst>
                                          <p:attrName>style.visibility</p:attrName>
                                        </p:attrNameLst>
                                      </p:cBhvr>
                                      <p:to>
                                        <p:strVal val="visible"/>
                                      </p:to>
                                    </p:set>
                                    <p:animEffect transition="in" filter="wipe(left)">
                                      <p:cBhvr>
                                        <p:cTn id="20" dur="500"/>
                                        <p:tgtEl>
                                          <p:spTgt spid="5">
                                            <p:txEl>
                                              <p:pRg st="4" end="4"/>
                                            </p:txEl>
                                          </p:spTgt>
                                        </p:tgtEl>
                                      </p:cBhvr>
                                    </p:animEffect>
                                  </p:childTnLst>
                                </p:cTn>
                              </p:par>
                              <p:par>
                                <p:cTn id="21" presetID="22" presetClass="entr" presetSubtype="8" fill="hold" grpId="0" nodeType="withEffect">
                                  <p:stCondLst>
                                    <p:cond delay="0"/>
                                  </p:stCondLst>
                                  <p:childTnLst>
                                    <p:set>
                                      <p:cBhvr>
                                        <p:cTn id="22" dur="1" fill="hold">
                                          <p:stCondLst>
                                            <p:cond delay="0"/>
                                          </p:stCondLst>
                                        </p:cTn>
                                        <p:tgtEl>
                                          <p:spTgt spid="5">
                                            <p:txEl>
                                              <p:pRg st="5" end="5"/>
                                            </p:txEl>
                                          </p:spTgt>
                                        </p:tgtEl>
                                        <p:attrNameLst>
                                          <p:attrName>style.visibility</p:attrName>
                                        </p:attrNameLst>
                                      </p:cBhvr>
                                      <p:to>
                                        <p:strVal val="visible"/>
                                      </p:to>
                                    </p:set>
                                    <p:animEffect transition="in" filter="wipe(left)">
                                      <p:cBhvr>
                                        <p:cTn id="23" dur="500"/>
                                        <p:tgtEl>
                                          <p:spTgt spid="5">
                                            <p:txEl>
                                              <p:pRg st="5" end="5"/>
                                            </p:txEl>
                                          </p:spTgt>
                                        </p:tgtEl>
                                      </p:cBhvr>
                                    </p:animEffect>
                                  </p:childTnLst>
                                </p:cTn>
                              </p:par>
                            </p:childTnLst>
                          </p:cTn>
                        </p:par>
                        <p:par>
                          <p:cTn id="24" fill="hold">
                            <p:stCondLst>
                              <p:cond delay="1000"/>
                            </p:stCondLst>
                            <p:childTnLst>
                              <p:par>
                                <p:cTn id="25" presetID="22" presetClass="entr" presetSubtype="8" fill="hold" grpId="0" nodeType="afterEffect">
                                  <p:stCondLst>
                                    <p:cond delay="0"/>
                                  </p:stCondLst>
                                  <p:childTnLst>
                                    <p:set>
                                      <p:cBhvr>
                                        <p:cTn id="26" dur="1" fill="hold">
                                          <p:stCondLst>
                                            <p:cond delay="0"/>
                                          </p:stCondLst>
                                        </p:cTn>
                                        <p:tgtEl>
                                          <p:spTgt spid="5">
                                            <p:txEl>
                                              <p:pRg st="6" end="6"/>
                                            </p:txEl>
                                          </p:spTgt>
                                        </p:tgtEl>
                                        <p:attrNameLst>
                                          <p:attrName>style.visibility</p:attrName>
                                        </p:attrNameLst>
                                      </p:cBhvr>
                                      <p:to>
                                        <p:strVal val="visible"/>
                                      </p:to>
                                    </p:set>
                                    <p:animEffect transition="in" filter="wipe(left)">
                                      <p:cBhvr>
                                        <p:cTn id="27" dur="500"/>
                                        <p:tgtEl>
                                          <p:spTgt spid="5">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uiExpand="1"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C9B4E5-FE58-43C2-99A4-60BBE51B7EF9}"/>
              </a:ext>
            </a:extLst>
          </p:cNvPr>
          <p:cNvSpPr>
            <a:spLocks noGrp="1"/>
          </p:cNvSpPr>
          <p:nvPr>
            <p:ph type="title"/>
          </p:nvPr>
        </p:nvSpPr>
        <p:spPr/>
        <p:txBody>
          <a:bodyPr>
            <a:normAutofit/>
          </a:bodyPr>
          <a:lstStyle/>
          <a:p>
            <a:r>
              <a:rPr lang="en-US" sz="4000" b="1">
                <a:solidFill>
                  <a:schemeClr val="accent5"/>
                </a:solidFill>
              </a:rPr>
              <a:t>Selecting the Right Solution</a:t>
            </a:r>
          </a:p>
        </p:txBody>
      </p:sp>
      <p:sp>
        <p:nvSpPr>
          <p:cNvPr id="3" name="Content Placeholder 2">
            <a:extLst>
              <a:ext uri="{FF2B5EF4-FFF2-40B4-BE49-F238E27FC236}">
                <a16:creationId xmlns:a16="http://schemas.microsoft.com/office/drawing/2014/main" id="{D6E47842-2894-44B2-906E-8BB8357F23F4}"/>
              </a:ext>
            </a:extLst>
          </p:cNvPr>
          <p:cNvSpPr>
            <a:spLocks noGrp="1"/>
          </p:cNvSpPr>
          <p:nvPr>
            <p:ph idx="1"/>
          </p:nvPr>
        </p:nvSpPr>
        <p:spPr>
          <a:xfrm>
            <a:off x="2183362" y="1825625"/>
            <a:ext cx="9170437" cy="4351338"/>
          </a:xfrm>
        </p:spPr>
        <p:txBody>
          <a:bodyPr vert="horz" lIns="91440" tIns="45720" rIns="91440" bIns="45720" rtlCol="0" anchor="t">
            <a:normAutofit/>
          </a:bodyPr>
          <a:lstStyle/>
          <a:p>
            <a:pPr marL="0" indent="0">
              <a:spcAft>
                <a:spcPts val="1200"/>
              </a:spcAft>
              <a:buNone/>
            </a:pPr>
            <a:r>
              <a:rPr lang="en-US" sz="3200" dirty="0">
                <a:solidFill>
                  <a:schemeClr val="accent1"/>
                </a:solidFill>
              </a:rPr>
              <a:t>Why This Matters</a:t>
            </a:r>
          </a:p>
          <a:p>
            <a:pPr marL="0" indent="0">
              <a:buNone/>
            </a:pPr>
            <a:r>
              <a:rPr lang="en-US" sz="3200" dirty="0">
                <a:solidFill>
                  <a:schemeClr val="accent1"/>
                </a:solidFill>
              </a:rPr>
              <a:t>Options to Consider/Pros &amp; Cons</a:t>
            </a:r>
          </a:p>
          <a:p>
            <a:pPr lvl="1">
              <a:buClr>
                <a:schemeClr val="accent2"/>
              </a:buClr>
              <a:buFont typeface="Wingdings" pitchFamily="2" charset="2"/>
              <a:buChar char="§"/>
            </a:pPr>
            <a:r>
              <a:rPr lang="en-US" dirty="0">
                <a:solidFill>
                  <a:schemeClr val="accent5"/>
                </a:solidFill>
                <a:cs typeface="Calibri"/>
              </a:rPr>
              <a:t>Multiple required components</a:t>
            </a:r>
          </a:p>
          <a:p>
            <a:pPr lvl="1">
              <a:buClr>
                <a:schemeClr val="accent2"/>
              </a:buClr>
              <a:buFont typeface="Wingdings" pitchFamily="2" charset="2"/>
              <a:buChar char="§"/>
            </a:pPr>
            <a:r>
              <a:rPr lang="en-US" dirty="0">
                <a:solidFill>
                  <a:schemeClr val="accent5"/>
                </a:solidFill>
                <a:cs typeface="Calibri"/>
              </a:rPr>
              <a:t>Many solutions don't do everything as promised</a:t>
            </a:r>
            <a:endParaRPr lang="en-US" dirty="0">
              <a:solidFill>
                <a:schemeClr val="accent5"/>
              </a:solidFill>
            </a:endParaRPr>
          </a:p>
          <a:p>
            <a:pPr lvl="1">
              <a:buClr>
                <a:schemeClr val="accent2"/>
              </a:buClr>
              <a:buFont typeface="Wingdings" pitchFamily="2" charset="2"/>
              <a:buChar char="§"/>
            </a:pPr>
            <a:r>
              <a:rPr lang="en-US" dirty="0">
                <a:solidFill>
                  <a:schemeClr val="accent5"/>
                </a:solidFill>
              </a:rPr>
              <a:t>Need supported devices that work with your workflow</a:t>
            </a:r>
            <a:endParaRPr lang="en-US" dirty="0">
              <a:solidFill>
                <a:schemeClr val="accent5"/>
              </a:solidFill>
              <a:cs typeface="Calibri"/>
            </a:endParaRPr>
          </a:p>
          <a:p>
            <a:pPr lvl="1">
              <a:buClr>
                <a:schemeClr val="accent2"/>
              </a:buClr>
              <a:buFont typeface="Wingdings" pitchFamily="2" charset="2"/>
              <a:buChar char="§"/>
            </a:pPr>
            <a:r>
              <a:rPr lang="en-US" dirty="0">
                <a:solidFill>
                  <a:schemeClr val="accent5"/>
                </a:solidFill>
                <a:cs typeface="Calibri"/>
              </a:rPr>
              <a:t>Select Mobile Device Management (MDM)</a:t>
            </a:r>
          </a:p>
          <a:p>
            <a:pPr lvl="1">
              <a:buClr>
                <a:schemeClr val="accent2"/>
              </a:buClr>
              <a:buFont typeface="Wingdings" pitchFamily="2" charset="2"/>
              <a:buChar char="§"/>
            </a:pPr>
            <a:r>
              <a:rPr lang="en-US" dirty="0">
                <a:solidFill>
                  <a:schemeClr val="accent5"/>
                </a:solidFill>
                <a:cs typeface="Calibri"/>
              </a:rPr>
              <a:t>Decide on unified communication strategy</a:t>
            </a:r>
            <a:endParaRPr lang="en-US" dirty="0">
              <a:solidFill>
                <a:schemeClr val="accent5"/>
              </a:solidFill>
            </a:endParaRPr>
          </a:p>
          <a:p>
            <a:pPr lvl="1">
              <a:spcAft>
                <a:spcPts val="1200"/>
              </a:spcAft>
              <a:buClr>
                <a:schemeClr val="accent2"/>
              </a:buClr>
              <a:buFont typeface="Wingdings" pitchFamily="2" charset="2"/>
              <a:buChar char="§"/>
            </a:pPr>
            <a:r>
              <a:rPr lang="en-US" dirty="0">
                <a:solidFill>
                  <a:schemeClr val="accent5"/>
                </a:solidFill>
              </a:rPr>
              <a:t>MEDITECH Browser set-up (mobile URL)</a:t>
            </a:r>
            <a:endParaRPr lang="en-US" dirty="0">
              <a:solidFill>
                <a:schemeClr val="accent5"/>
              </a:solidFill>
              <a:cs typeface="Calibri"/>
            </a:endParaRPr>
          </a:p>
          <a:p>
            <a:pPr marL="0" indent="0">
              <a:buNone/>
            </a:pPr>
            <a:r>
              <a:rPr lang="en-US" sz="3200" dirty="0">
                <a:solidFill>
                  <a:schemeClr val="accent1"/>
                </a:solidFill>
              </a:rPr>
              <a:t>What Different MEDITECH Sites Are Doing</a:t>
            </a:r>
            <a:endParaRPr lang="en-US" sz="3200" dirty="0">
              <a:solidFill>
                <a:schemeClr val="accent1"/>
              </a:solidFill>
              <a:cs typeface="Calibri"/>
            </a:endParaRPr>
          </a:p>
        </p:txBody>
      </p:sp>
      <p:grpSp>
        <p:nvGrpSpPr>
          <p:cNvPr id="19" name="Group 18">
            <a:extLst>
              <a:ext uri="{FF2B5EF4-FFF2-40B4-BE49-F238E27FC236}">
                <a16:creationId xmlns:a16="http://schemas.microsoft.com/office/drawing/2014/main" id="{8E8EA9D6-1166-AA79-7048-BA33897FA823}"/>
              </a:ext>
            </a:extLst>
          </p:cNvPr>
          <p:cNvGrpSpPr/>
          <p:nvPr/>
        </p:nvGrpSpPr>
        <p:grpSpPr>
          <a:xfrm>
            <a:off x="1258946" y="2556251"/>
            <a:ext cx="572581" cy="572581"/>
            <a:chOff x="1258946" y="2556251"/>
            <a:chExt cx="572581" cy="572581"/>
          </a:xfrm>
        </p:grpSpPr>
        <p:sp>
          <p:nvSpPr>
            <p:cNvPr id="8" name="Oval 7">
              <a:extLst>
                <a:ext uri="{FF2B5EF4-FFF2-40B4-BE49-F238E27FC236}">
                  <a16:creationId xmlns:a16="http://schemas.microsoft.com/office/drawing/2014/main" id="{DACAD1E7-C20D-0021-C696-A7B6441C2DE3}"/>
                </a:ext>
              </a:extLst>
            </p:cNvPr>
            <p:cNvSpPr/>
            <p:nvPr/>
          </p:nvSpPr>
          <p:spPr>
            <a:xfrm>
              <a:off x="1258946" y="2556251"/>
              <a:ext cx="572581" cy="572581"/>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8" name="Graphic 17" descr="Settings with solid fill">
              <a:extLst>
                <a:ext uri="{FF2B5EF4-FFF2-40B4-BE49-F238E27FC236}">
                  <a16:creationId xmlns:a16="http://schemas.microsoft.com/office/drawing/2014/main" id="{A9FC53F7-EB77-6B50-0A55-7E7A79619B89}"/>
                </a:ext>
              </a:extLst>
            </p:cNvPr>
            <p:cNvPicPr>
              <a:picLocks noChangeAspect="1"/>
            </p:cNvPicPr>
            <p:nvPr/>
          </p:nvPicPr>
          <p:blipFill>
            <a:blip r:embed="rId3" cstate="screen">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1316636" y="2613941"/>
              <a:ext cx="457200" cy="457200"/>
            </a:xfrm>
            <a:prstGeom prst="rect">
              <a:avLst/>
            </a:prstGeom>
          </p:spPr>
        </p:pic>
      </p:grpSp>
      <p:grpSp>
        <p:nvGrpSpPr>
          <p:cNvPr id="23" name="Group 22">
            <a:extLst>
              <a:ext uri="{FF2B5EF4-FFF2-40B4-BE49-F238E27FC236}">
                <a16:creationId xmlns:a16="http://schemas.microsoft.com/office/drawing/2014/main" id="{AAA883D0-4006-B4F6-CD82-DC597EB4D923}"/>
              </a:ext>
            </a:extLst>
          </p:cNvPr>
          <p:cNvGrpSpPr/>
          <p:nvPr/>
        </p:nvGrpSpPr>
        <p:grpSpPr>
          <a:xfrm>
            <a:off x="1258946" y="5604382"/>
            <a:ext cx="572581" cy="572581"/>
            <a:chOff x="1258946" y="5604382"/>
            <a:chExt cx="572581" cy="572581"/>
          </a:xfrm>
        </p:grpSpPr>
        <p:sp>
          <p:nvSpPr>
            <p:cNvPr id="5" name="Oval 4">
              <a:extLst>
                <a:ext uri="{FF2B5EF4-FFF2-40B4-BE49-F238E27FC236}">
                  <a16:creationId xmlns:a16="http://schemas.microsoft.com/office/drawing/2014/main" id="{C3281B50-0893-0D17-139E-DEE50E343F01}"/>
                </a:ext>
              </a:extLst>
            </p:cNvPr>
            <p:cNvSpPr/>
            <p:nvPr/>
          </p:nvSpPr>
          <p:spPr>
            <a:xfrm>
              <a:off x="1258946" y="5604382"/>
              <a:ext cx="572581" cy="572581"/>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2" name="Graphic 21" descr="Hospital with solid fill">
              <a:extLst>
                <a:ext uri="{FF2B5EF4-FFF2-40B4-BE49-F238E27FC236}">
                  <a16:creationId xmlns:a16="http://schemas.microsoft.com/office/drawing/2014/main" id="{16A3B6E1-FFFA-6DB3-F81A-00A9D908F1B4}"/>
                </a:ext>
              </a:extLst>
            </p:cNvPr>
            <p:cNvPicPr>
              <a:picLocks noChangeAspect="1"/>
            </p:cNvPicPr>
            <p:nvPr/>
          </p:nvPicPr>
          <p:blipFill>
            <a:blip r:embed="rId5" cstate="screen">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p:blipFill>
          <p:spPr>
            <a:xfrm>
              <a:off x="1316636" y="5662072"/>
              <a:ext cx="457200" cy="457200"/>
            </a:xfrm>
            <a:prstGeom prst="rect">
              <a:avLst/>
            </a:prstGeom>
          </p:spPr>
        </p:pic>
      </p:grpSp>
      <p:grpSp>
        <p:nvGrpSpPr>
          <p:cNvPr id="26" name="Group 25">
            <a:extLst>
              <a:ext uri="{FF2B5EF4-FFF2-40B4-BE49-F238E27FC236}">
                <a16:creationId xmlns:a16="http://schemas.microsoft.com/office/drawing/2014/main" id="{BC9CCB80-A50A-5350-A277-E2890BCD2587}"/>
              </a:ext>
            </a:extLst>
          </p:cNvPr>
          <p:cNvGrpSpPr/>
          <p:nvPr/>
        </p:nvGrpSpPr>
        <p:grpSpPr>
          <a:xfrm>
            <a:off x="1258946" y="1726606"/>
            <a:ext cx="572581" cy="572581"/>
            <a:chOff x="1258946" y="1726606"/>
            <a:chExt cx="572581" cy="572581"/>
          </a:xfrm>
        </p:grpSpPr>
        <p:sp>
          <p:nvSpPr>
            <p:cNvPr id="11" name="Oval 10">
              <a:extLst>
                <a:ext uri="{FF2B5EF4-FFF2-40B4-BE49-F238E27FC236}">
                  <a16:creationId xmlns:a16="http://schemas.microsoft.com/office/drawing/2014/main" id="{9CD8C56F-C2F1-0292-1D43-885BF6322B91}"/>
                </a:ext>
              </a:extLst>
            </p:cNvPr>
            <p:cNvSpPr/>
            <p:nvPr/>
          </p:nvSpPr>
          <p:spPr>
            <a:xfrm>
              <a:off x="1258946" y="1726606"/>
              <a:ext cx="572581" cy="572581"/>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5" name="Graphic 24" descr="Checkbox Checked with solid fill">
              <a:extLst>
                <a:ext uri="{FF2B5EF4-FFF2-40B4-BE49-F238E27FC236}">
                  <a16:creationId xmlns:a16="http://schemas.microsoft.com/office/drawing/2014/main" id="{DBF97414-3B8E-6403-425A-81AD467B139B}"/>
                </a:ext>
              </a:extLst>
            </p:cNvPr>
            <p:cNvPicPr>
              <a:picLocks noChangeAspect="1"/>
            </p:cNvPicPr>
            <p:nvPr/>
          </p:nvPicPr>
          <p:blipFill>
            <a:blip r:embed="rId7" cstate="screen">
              <a:extLst>
                <a:ext uri="{28A0092B-C50C-407E-A947-70E740481C1C}">
                  <a14:useLocalDpi xmlns:a14="http://schemas.microsoft.com/office/drawing/2010/main"/>
                </a:ext>
                <a:ext uri="{96DAC541-7B7A-43D3-8B79-37D633B846F1}">
                  <asvg:svgBlip xmlns:asvg="http://schemas.microsoft.com/office/drawing/2016/SVG/main" r:embed="rId8"/>
                </a:ext>
              </a:extLst>
            </a:blip>
            <a:stretch>
              <a:fillRect/>
            </a:stretch>
          </p:blipFill>
          <p:spPr>
            <a:xfrm>
              <a:off x="1287791" y="1757709"/>
              <a:ext cx="514890" cy="514890"/>
            </a:xfrm>
            <a:prstGeom prst="rect">
              <a:avLst/>
            </a:prstGeom>
          </p:spPr>
        </p:pic>
      </p:grpSp>
    </p:spTree>
    <p:extLst>
      <p:ext uri="{BB962C8B-B14F-4D97-AF65-F5344CB8AC3E}">
        <p14:creationId xmlns:p14="http://schemas.microsoft.com/office/powerpoint/2010/main" val="12336554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23"/>
                                        </p:tgtEl>
                                        <p:attrNameLst>
                                          <p:attrName>style.visibility</p:attrName>
                                        </p:attrNameLst>
                                      </p:cBhvr>
                                      <p:to>
                                        <p:strVal val="visible"/>
                                      </p:to>
                                    </p:set>
                                    <p:anim calcmode="lin" valueType="num">
                                      <p:cBhvr additive="base">
                                        <p:cTn id="7" dur="500" fill="hold"/>
                                        <p:tgtEl>
                                          <p:spTgt spid="23"/>
                                        </p:tgtEl>
                                        <p:attrNameLst>
                                          <p:attrName>ppt_x</p:attrName>
                                        </p:attrNameLst>
                                      </p:cBhvr>
                                      <p:tavLst>
                                        <p:tav tm="0">
                                          <p:val>
                                            <p:strVal val="#ppt_x"/>
                                          </p:val>
                                        </p:tav>
                                        <p:tav tm="100000">
                                          <p:val>
                                            <p:strVal val="#ppt_x"/>
                                          </p:val>
                                        </p:tav>
                                      </p:tavLst>
                                    </p:anim>
                                    <p:anim calcmode="lin" valueType="num">
                                      <p:cBhvr additive="base">
                                        <p:cTn id="8" dur="500" fill="hold"/>
                                        <p:tgtEl>
                                          <p:spTgt spid="23"/>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19"/>
                                        </p:tgtEl>
                                        <p:attrNameLst>
                                          <p:attrName>style.visibility</p:attrName>
                                        </p:attrNameLst>
                                      </p:cBhvr>
                                      <p:to>
                                        <p:strVal val="visible"/>
                                      </p:to>
                                    </p:set>
                                    <p:anim calcmode="lin" valueType="num">
                                      <p:cBhvr additive="base">
                                        <p:cTn id="11" dur="500" fill="hold"/>
                                        <p:tgtEl>
                                          <p:spTgt spid="19"/>
                                        </p:tgtEl>
                                        <p:attrNameLst>
                                          <p:attrName>ppt_x</p:attrName>
                                        </p:attrNameLst>
                                      </p:cBhvr>
                                      <p:tavLst>
                                        <p:tav tm="0">
                                          <p:val>
                                            <p:strVal val="#ppt_x"/>
                                          </p:val>
                                        </p:tav>
                                        <p:tav tm="100000">
                                          <p:val>
                                            <p:strVal val="#ppt_x"/>
                                          </p:val>
                                        </p:tav>
                                      </p:tavLst>
                                    </p:anim>
                                    <p:anim calcmode="lin" valueType="num">
                                      <p:cBhvr additive="base">
                                        <p:cTn id="12" dur="500" fill="hold"/>
                                        <p:tgtEl>
                                          <p:spTgt spid="19"/>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26"/>
                                        </p:tgtEl>
                                        <p:attrNameLst>
                                          <p:attrName>style.visibility</p:attrName>
                                        </p:attrNameLst>
                                      </p:cBhvr>
                                      <p:to>
                                        <p:strVal val="visible"/>
                                      </p:to>
                                    </p:set>
                                    <p:anim calcmode="lin" valueType="num">
                                      <p:cBhvr additive="base">
                                        <p:cTn id="15" dur="500" fill="hold"/>
                                        <p:tgtEl>
                                          <p:spTgt spid="26"/>
                                        </p:tgtEl>
                                        <p:attrNameLst>
                                          <p:attrName>ppt_x</p:attrName>
                                        </p:attrNameLst>
                                      </p:cBhvr>
                                      <p:tavLst>
                                        <p:tav tm="0">
                                          <p:val>
                                            <p:strVal val="#ppt_x"/>
                                          </p:val>
                                        </p:tav>
                                        <p:tav tm="100000">
                                          <p:val>
                                            <p:strVal val="#ppt_x"/>
                                          </p:val>
                                        </p:tav>
                                      </p:tavLst>
                                    </p:anim>
                                    <p:anim calcmode="lin" valueType="num">
                                      <p:cBhvr additive="base">
                                        <p:cTn id="16" dur="500" fill="hold"/>
                                        <p:tgtEl>
                                          <p:spTgt spid="26"/>
                                        </p:tgtEl>
                                        <p:attrNameLst>
                                          <p:attrName>ppt_y</p:attrName>
                                        </p:attrNameLst>
                                      </p:cBhvr>
                                      <p:tavLst>
                                        <p:tav tm="0">
                                          <p:val>
                                            <p:strVal val="1+#ppt_h/2"/>
                                          </p:val>
                                        </p:tav>
                                        <p:tav tm="100000">
                                          <p:val>
                                            <p:strVal val="#ppt_y"/>
                                          </p:val>
                                        </p:tav>
                                      </p:tavLst>
                                    </p:anim>
                                  </p:childTnLst>
                                </p:cTn>
                              </p:par>
                              <p:par>
                                <p:cTn id="17" presetID="22" presetClass="entr" presetSubtype="8" fill="hold" grpId="0" nodeType="withEffect">
                                  <p:stCondLst>
                                    <p:cond delay="250"/>
                                  </p:stCondLst>
                                  <p:childTnLst>
                                    <p:set>
                                      <p:cBhvr>
                                        <p:cTn id="18" dur="1" fill="hold">
                                          <p:stCondLst>
                                            <p:cond delay="0"/>
                                          </p:stCondLst>
                                        </p:cTn>
                                        <p:tgtEl>
                                          <p:spTgt spid="3">
                                            <p:txEl>
                                              <p:pRg st="0" end="0"/>
                                            </p:txEl>
                                          </p:spTgt>
                                        </p:tgtEl>
                                        <p:attrNameLst>
                                          <p:attrName>style.visibility</p:attrName>
                                        </p:attrNameLst>
                                      </p:cBhvr>
                                      <p:to>
                                        <p:strVal val="visible"/>
                                      </p:to>
                                    </p:set>
                                    <p:animEffect transition="in" filter="wipe(left)">
                                      <p:cBhvr>
                                        <p:cTn id="19" dur="500"/>
                                        <p:tgtEl>
                                          <p:spTgt spid="3">
                                            <p:txEl>
                                              <p:pRg st="0" end="0"/>
                                            </p:txEl>
                                          </p:spTgt>
                                        </p:tgtEl>
                                      </p:cBhvr>
                                    </p:animEffect>
                                  </p:childTnLst>
                                </p:cTn>
                              </p:par>
                              <p:par>
                                <p:cTn id="20" presetID="22" presetClass="entr" presetSubtype="8" fill="hold" grpId="0" nodeType="withEffect">
                                  <p:stCondLst>
                                    <p:cond delay="500"/>
                                  </p:stCondLst>
                                  <p:childTnLst>
                                    <p:set>
                                      <p:cBhvr>
                                        <p:cTn id="21" dur="1" fill="hold">
                                          <p:stCondLst>
                                            <p:cond delay="0"/>
                                          </p:stCondLst>
                                        </p:cTn>
                                        <p:tgtEl>
                                          <p:spTgt spid="3">
                                            <p:txEl>
                                              <p:pRg st="1" end="1"/>
                                            </p:txEl>
                                          </p:spTgt>
                                        </p:tgtEl>
                                        <p:attrNameLst>
                                          <p:attrName>style.visibility</p:attrName>
                                        </p:attrNameLst>
                                      </p:cBhvr>
                                      <p:to>
                                        <p:strVal val="visible"/>
                                      </p:to>
                                    </p:set>
                                    <p:animEffect transition="in" filter="wipe(left)">
                                      <p:cBhvr>
                                        <p:cTn id="22" dur="500"/>
                                        <p:tgtEl>
                                          <p:spTgt spid="3">
                                            <p:txEl>
                                              <p:pRg st="1" end="1"/>
                                            </p:txEl>
                                          </p:spTgt>
                                        </p:tgtEl>
                                      </p:cBhvr>
                                    </p:animEffect>
                                  </p:childTnLst>
                                </p:cTn>
                              </p:par>
                              <p:par>
                                <p:cTn id="23" presetID="22" presetClass="entr" presetSubtype="8" fill="hold" grpId="0" nodeType="withEffect">
                                  <p:stCondLst>
                                    <p:cond delay="500"/>
                                  </p:stCondLst>
                                  <p:childTnLst>
                                    <p:set>
                                      <p:cBhvr>
                                        <p:cTn id="24" dur="1" fill="hold">
                                          <p:stCondLst>
                                            <p:cond delay="0"/>
                                          </p:stCondLst>
                                        </p:cTn>
                                        <p:tgtEl>
                                          <p:spTgt spid="3">
                                            <p:txEl>
                                              <p:pRg st="2" end="2"/>
                                            </p:txEl>
                                          </p:spTgt>
                                        </p:tgtEl>
                                        <p:attrNameLst>
                                          <p:attrName>style.visibility</p:attrName>
                                        </p:attrNameLst>
                                      </p:cBhvr>
                                      <p:to>
                                        <p:strVal val="visible"/>
                                      </p:to>
                                    </p:set>
                                    <p:animEffect transition="in" filter="wipe(left)">
                                      <p:cBhvr>
                                        <p:cTn id="25" dur="500"/>
                                        <p:tgtEl>
                                          <p:spTgt spid="3">
                                            <p:txEl>
                                              <p:pRg st="2" end="2"/>
                                            </p:txEl>
                                          </p:spTgt>
                                        </p:tgtEl>
                                      </p:cBhvr>
                                    </p:animEffect>
                                  </p:childTnLst>
                                </p:cTn>
                              </p:par>
                              <p:par>
                                <p:cTn id="26" presetID="22" presetClass="entr" presetSubtype="8" fill="hold" grpId="0" nodeType="withEffect">
                                  <p:stCondLst>
                                    <p:cond delay="50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wipe(left)">
                                      <p:cBhvr>
                                        <p:cTn id="28" dur="500"/>
                                        <p:tgtEl>
                                          <p:spTgt spid="3">
                                            <p:txEl>
                                              <p:pRg st="3" end="3"/>
                                            </p:txEl>
                                          </p:spTgt>
                                        </p:tgtEl>
                                      </p:cBhvr>
                                    </p:animEffect>
                                  </p:childTnLst>
                                </p:cTn>
                              </p:par>
                              <p:par>
                                <p:cTn id="29" presetID="22" presetClass="entr" presetSubtype="8" fill="hold" grpId="0" nodeType="withEffect">
                                  <p:stCondLst>
                                    <p:cond delay="500"/>
                                  </p:stCondLst>
                                  <p:childTnLst>
                                    <p:set>
                                      <p:cBhvr>
                                        <p:cTn id="30" dur="1" fill="hold">
                                          <p:stCondLst>
                                            <p:cond delay="0"/>
                                          </p:stCondLst>
                                        </p:cTn>
                                        <p:tgtEl>
                                          <p:spTgt spid="3">
                                            <p:txEl>
                                              <p:pRg st="4" end="4"/>
                                            </p:txEl>
                                          </p:spTgt>
                                        </p:tgtEl>
                                        <p:attrNameLst>
                                          <p:attrName>style.visibility</p:attrName>
                                        </p:attrNameLst>
                                      </p:cBhvr>
                                      <p:to>
                                        <p:strVal val="visible"/>
                                      </p:to>
                                    </p:set>
                                    <p:animEffect transition="in" filter="wipe(left)">
                                      <p:cBhvr>
                                        <p:cTn id="31" dur="500"/>
                                        <p:tgtEl>
                                          <p:spTgt spid="3">
                                            <p:txEl>
                                              <p:pRg st="4" end="4"/>
                                            </p:txEl>
                                          </p:spTgt>
                                        </p:tgtEl>
                                      </p:cBhvr>
                                    </p:animEffect>
                                  </p:childTnLst>
                                </p:cTn>
                              </p:par>
                              <p:par>
                                <p:cTn id="32" presetID="22" presetClass="entr" presetSubtype="8" fill="hold" grpId="0" nodeType="withEffect">
                                  <p:stCondLst>
                                    <p:cond delay="500"/>
                                  </p:stCondLst>
                                  <p:childTnLst>
                                    <p:set>
                                      <p:cBhvr>
                                        <p:cTn id="33" dur="1" fill="hold">
                                          <p:stCondLst>
                                            <p:cond delay="0"/>
                                          </p:stCondLst>
                                        </p:cTn>
                                        <p:tgtEl>
                                          <p:spTgt spid="3">
                                            <p:txEl>
                                              <p:pRg st="5" end="5"/>
                                            </p:txEl>
                                          </p:spTgt>
                                        </p:tgtEl>
                                        <p:attrNameLst>
                                          <p:attrName>style.visibility</p:attrName>
                                        </p:attrNameLst>
                                      </p:cBhvr>
                                      <p:to>
                                        <p:strVal val="visible"/>
                                      </p:to>
                                    </p:set>
                                    <p:animEffect transition="in" filter="wipe(left)">
                                      <p:cBhvr>
                                        <p:cTn id="34" dur="500"/>
                                        <p:tgtEl>
                                          <p:spTgt spid="3">
                                            <p:txEl>
                                              <p:pRg st="5" end="5"/>
                                            </p:txEl>
                                          </p:spTgt>
                                        </p:tgtEl>
                                      </p:cBhvr>
                                    </p:animEffect>
                                  </p:childTnLst>
                                </p:cTn>
                              </p:par>
                              <p:par>
                                <p:cTn id="35" presetID="22" presetClass="entr" presetSubtype="8" fill="hold" grpId="0" nodeType="withEffect">
                                  <p:stCondLst>
                                    <p:cond delay="50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wipe(left)">
                                      <p:cBhvr>
                                        <p:cTn id="37" dur="500"/>
                                        <p:tgtEl>
                                          <p:spTgt spid="3">
                                            <p:txEl>
                                              <p:pRg st="6" end="6"/>
                                            </p:txEl>
                                          </p:spTgt>
                                        </p:tgtEl>
                                      </p:cBhvr>
                                    </p:animEffect>
                                  </p:childTnLst>
                                </p:cTn>
                              </p:par>
                              <p:par>
                                <p:cTn id="38" presetID="22" presetClass="entr" presetSubtype="8" fill="hold" grpId="0" nodeType="withEffect">
                                  <p:stCondLst>
                                    <p:cond delay="500"/>
                                  </p:stCondLst>
                                  <p:childTnLst>
                                    <p:set>
                                      <p:cBhvr>
                                        <p:cTn id="39" dur="1" fill="hold">
                                          <p:stCondLst>
                                            <p:cond delay="0"/>
                                          </p:stCondLst>
                                        </p:cTn>
                                        <p:tgtEl>
                                          <p:spTgt spid="3">
                                            <p:txEl>
                                              <p:pRg st="7" end="7"/>
                                            </p:txEl>
                                          </p:spTgt>
                                        </p:tgtEl>
                                        <p:attrNameLst>
                                          <p:attrName>style.visibility</p:attrName>
                                        </p:attrNameLst>
                                      </p:cBhvr>
                                      <p:to>
                                        <p:strVal val="visible"/>
                                      </p:to>
                                    </p:set>
                                    <p:animEffect transition="in" filter="wipe(left)">
                                      <p:cBhvr>
                                        <p:cTn id="40" dur="500"/>
                                        <p:tgtEl>
                                          <p:spTgt spid="3">
                                            <p:txEl>
                                              <p:pRg st="7" end="7"/>
                                            </p:txEl>
                                          </p:spTgt>
                                        </p:tgtEl>
                                      </p:cBhvr>
                                    </p:animEffect>
                                  </p:childTnLst>
                                </p:cTn>
                              </p:par>
                              <p:par>
                                <p:cTn id="41" presetID="22" presetClass="entr" presetSubtype="8" fill="hold" grpId="0" nodeType="withEffect">
                                  <p:stCondLst>
                                    <p:cond delay="750"/>
                                  </p:stCondLst>
                                  <p:childTnLst>
                                    <p:set>
                                      <p:cBhvr>
                                        <p:cTn id="42" dur="1" fill="hold">
                                          <p:stCondLst>
                                            <p:cond delay="0"/>
                                          </p:stCondLst>
                                        </p:cTn>
                                        <p:tgtEl>
                                          <p:spTgt spid="3">
                                            <p:txEl>
                                              <p:pRg st="8" end="8"/>
                                            </p:txEl>
                                          </p:spTgt>
                                        </p:tgtEl>
                                        <p:attrNameLst>
                                          <p:attrName>style.visibility</p:attrName>
                                        </p:attrNameLst>
                                      </p:cBhvr>
                                      <p:to>
                                        <p:strVal val="visible"/>
                                      </p:to>
                                    </p:set>
                                    <p:animEffect transition="in" filter="wipe(left)">
                                      <p:cBhvr>
                                        <p:cTn id="43"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9374F3-4EDA-480B-B3EF-1CFF4CACA770}"/>
              </a:ext>
            </a:extLst>
          </p:cNvPr>
          <p:cNvSpPr>
            <a:spLocks noGrp="1"/>
          </p:cNvSpPr>
          <p:nvPr>
            <p:ph type="title"/>
          </p:nvPr>
        </p:nvSpPr>
        <p:spPr/>
        <p:txBody>
          <a:bodyPr>
            <a:normAutofit/>
          </a:bodyPr>
          <a:lstStyle/>
          <a:p>
            <a:r>
              <a:rPr lang="en-US" sz="4000" b="1">
                <a:solidFill>
                  <a:schemeClr val="accent5"/>
                </a:solidFill>
              </a:rPr>
              <a:t>Best Practices and Next Steps to Prepare</a:t>
            </a:r>
          </a:p>
        </p:txBody>
      </p:sp>
      <p:sp>
        <p:nvSpPr>
          <p:cNvPr id="3" name="Content Placeholder 2">
            <a:extLst>
              <a:ext uri="{FF2B5EF4-FFF2-40B4-BE49-F238E27FC236}">
                <a16:creationId xmlns:a16="http://schemas.microsoft.com/office/drawing/2014/main" id="{2FE27E89-46FB-4A9C-97AA-F1B39EEFB24E}"/>
              </a:ext>
            </a:extLst>
          </p:cNvPr>
          <p:cNvSpPr>
            <a:spLocks noGrp="1"/>
          </p:cNvSpPr>
          <p:nvPr>
            <p:ph idx="1"/>
          </p:nvPr>
        </p:nvSpPr>
        <p:spPr>
          <a:xfrm>
            <a:off x="3264408" y="2191951"/>
            <a:ext cx="6601968" cy="1008761"/>
          </a:xfrm>
        </p:spPr>
        <p:txBody>
          <a:bodyPr vert="horz" lIns="91440" tIns="45720" rIns="91440" bIns="45720" rtlCol="0" anchor="t">
            <a:noAutofit/>
          </a:bodyPr>
          <a:lstStyle/>
          <a:p>
            <a:pPr marL="0" indent="0">
              <a:buClr>
                <a:schemeClr val="accent1"/>
              </a:buClr>
              <a:buNone/>
            </a:pPr>
            <a:r>
              <a:rPr lang="en-US" sz="3200" b="1">
                <a:solidFill>
                  <a:schemeClr val="accent2"/>
                </a:solidFill>
              </a:rPr>
              <a:t>Decide on Strategy </a:t>
            </a:r>
            <a:br>
              <a:rPr lang="en-US" sz="3200">
                <a:solidFill>
                  <a:schemeClr val="accent5"/>
                </a:solidFill>
              </a:rPr>
            </a:br>
            <a:r>
              <a:rPr lang="en-US">
                <a:solidFill>
                  <a:schemeClr val="accent5"/>
                </a:solidFill>
              </a:rPr>
              <a:t>what you are trying to accomplish</a:t>
            </a:r>
            <a:endParaRPr lang="en-US" sz="3200">
              <a:solidFill>
                <a:schemeClr val="accent5"/>
              </a:solidFill>
              <a:cs typeface="Calibri"/>
            </a:endParaRPr>
          </a:p>
        </p:txBody>
      </p:sp>
      <p:sp>
        <p:nvSpPr>
          <p:cNvPr id="4" name="Content Placeholder 2">
            <a:extLst>
              <a:ext uri="{FF2B5EF4-FFF2-40B4-BE49-F238E27FC236}">
                <a16:creationId xmlns:a16="http://schemas.microsoft.com/office/drawing/2014/main" id="{8438E168-8CF9-CFB2-932E-964007B3CA2C}"/>
              </a:ext>
            </a:extLst>
          </p:cNvPr>
          <p:cNvSpPr txBox="1">
            <a:spLocks/>
          </p:cNvSpPr>
          <p:nvPr/>
        </p:nvSpPr>
        <p:spPr>
          <a:xfrm>
            <a:off x="3922776" y="4328033"/>
            <a:ext cx="7068312" cy="1603375"/>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Clr>
                <a:schemeClr val="accent1"/>
              </a:buClr>
              <a:buFont typeface="Arial" panose="020B0604020202020204" pitchFamily="34" charset="0"/>
              <a:buNone/>
            </a:pPr>
            <a:r>
              <a:rPr lang="en-US" sz="3200" b="1">
                <a:solidFill>
                  <a:schemeClr val="accent1"/>
                </a:solidFill>
                <a:cs typeface="Calibri"/>
              </a:rPr>
              <a:t>Reach Out to a Trusted Provider </a:t>
            </a:r>
            <a:br>
              <a:rPr lang="en-US" sz="3200" b="1">
                <a:solidFill>
                  <a:schemeClr val="accent5"/>
                </a:solidFill>
                <a:cs typeface="Calibri"/>
              </a:rPr>
            </a:br>
            <a:r>
              <a:rPr lang="en-US">
                <a:solidFill>
                  <a:schemeClr val="accent5"/>
                </a:solidFill>
                <a:cs typeface="Calibri"/>
              </a:rPr>
              <a:t>that understands the devices, security, MDM, and MEDITECH </a:t>
            </a:r>
            <a:endParaRPr lang="en-US" sz="3200">
              <a:solidFill>
                <a:schemeClr val="accent5"/>
              </a:solidFill>
              <a:cs typeface="Calibri"/>
            </a:endParaRPr>
          </a:p>
        </p:txBody>
      </p:sp>
      <p:grpSp>
        <p:nvGrpSpPr>
          <p:cNvPr id="5" name="Group 4">
            <a:extLst>
              <a:ext uri="{FF2B5EF4-FFF2-40B4-BE49-F238E27FC236}">
                <a16:creationId xmlns:a16="http://schemas.microsoft.com/office/drawing/2014/main" id="{EA4E9830-A2B5-45D7-EBB3-DFDC232E5A96}"/>
              </a:ext>
            </a:extLst>
          </p:cNvPr>
          <p:cNvGrpSpPr/>
          <p:nvPr/>
        </p:nvGrpSpPr>
        <p:grpSpPr>
          <a:xfrm>
            <a:off x="-1477157" y="1869212"/>
            <a:ext cx="4122821" cy="1641549"/>
            <a:chOff x="7154779" y="3825303"/>
            <a:chExt cx="4122821" cy="1641549"/>
          </a:xfrm>
        </p:grpSpPr>
        <p:sp>
          <p:nvSpPr>
            <p:cNvPr id="6" name="Right Arrow 5">
              <a:extLst>
                <a:ext uri="{FF2B5EF4-FFF2-40B4-BE49-F238E27FC236}">
                  <a16:creationId xmlns:a16="http://schemas.microsoft.com/office/drawing/2014/main" id="{9090E753-D41A-6D8B-6292-CCDCAC7440A1}"/>
                </a:ext>
              </a:extLst>
            </p:cNvPr>
            <p:cNvSpPr/>
            <p:nvPr/>
          </p:nvSpPr>
          <p:spPr>
            <a:xfrm>
              <a:off x="7154779" y="3825303"/>
              <a:ext cx="4122821" cy="1641549"/>
            </a:xfrm>
            <a:prstGeom prst="rightArrow">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a:extLst>
                <a:ext uri="{FF2B5EF4-FFF2-40B4-BE49-F238E27FC236}">
                  <a16:creationId xmlns:a16="http://schemas.microsoft.com/office/drawing/2014/main" id="{83D8A9CE-75B1-2ADF-0146-CD7C1A3D1758}"/>
                </a:ext>
              </a:extLst>
            </p:cNvPr>
            <p:cNvSpPr/>
            <p:nvPr/>
          </p:nvSpPr>
          <p:spPr>
            <a:xfrm>
              <a:off x="9600911" y="4236883"/>
              <a:ext cx="818388" cy="818388"/>
            </a:xfrm>
            <a:prstGeom prst="ellipse">
              <a:avLst/>
            </a:prstGeom>
            <a:noFill/>
            <a:ln w="41275">
              <a:noFill/>
            </a:ln>
            <a:effectLst/>
          </p:spPr>
          <p:style>
            <a:lnRef idx="1">
              <a:schemeClr val="accent1"/>
            </a:lnRef>
            <a:fillRef idx="3">
              <a:schemeClr val="accent1"/>
            </a:fillRef>
            <a:effectRef idx="2">
              <a:schemeClr val="accent1"/>
            </a:effectRef>
            <a:fontRef idx="minor">
              <a:schemeClr val="lt1"/>
            </a:fontRef>
          </p:style>
          <p:txBody>
            <a:bodyPr wrap="none" rtlCol="0" anchor="ctr"/>
            <a:lstStyle/>
            <a:p>
              <a:pPr algn="ctr"/>
              <a:r>
                <a:rPr lang="en-US" sz="3200">
                  <a:solidFill>
                    <a:srgbClr val="FFFFFF"/>
                  </a:solidFill>
                </a:rPr>
                <a:t>01</a:t>
              </a:r>
            </a:p>
          </p:txBody>
        </p:sp>
      </p:grpSp>
      <p:grpSp>
        <p:nvGrpSpPr>
          <p:cNvPr id="8" name="Group 7">
            <a:extLst>
              <a:ext uri="{FF2B5EF4-FFF2-40B4-BE49-F238E27FC236}">
                <a16:creationId xmlns:a16="http://schemas.microsoft.com/office/drawing/2014/main" id="{EB3404E0-C1A9-68F1-89F3-92974B1AFDDA}"/>
              </a:ext>
            </a:extLst>
          </p:cNvPr>
          <p:cNvGrpSpPr/>
          <p:nvPr/>
        </p:nvGrpSpPr>
        <p:grpSpPr>
          <a:xfrm>
            <a:off x="-683242" y="4015004"/>
            <a:ext cx="4122821" cy="1641549"/>
            <a:chOff x="7154779" y="3825303"/>
            <a:chExt cx="4122821" cy="1641549"/>
          </a:xfrm>
        </p:grpSpPr>
        <p:sp>
          <p:nvSpPr>
            <p:cNvPr id="9" name="Right Arrow 8">
              <a:extLst>
                <a:ext uri="{FF2B5EF4-FFF2-40B4-BE49-F238E27FC236}">
                  <a16:creationId xmlns:a16="http://schemas.microsoft.com/office/drawing/2014/main" id="{DBECB2B9-B95A-61C6-8626-74B5438DB65C}"/>
                </a:ext>
              </a:extLst>
            </p:cNvPr>
            <p:cNvSpPr/>
            <p:nvPr/>
          </p:nvSpPr>
          <p:spPr>
            <a:xfrm>
              <a:off x="7154779" y="3825303"/>
              <a:ext cx="4122821" cy="1641549"/>
            </a:xfrm>
            <a:prstGeom prst="rightArrow">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1F5D497B-05F4-1D08-6934-5E00F4754083}"/>
                </a:ext>
              </a:extLst>
            </p:cNvPr>
            <p:cNvSpPr/>
            <p:nvPr/>
          </p:nvSpPr>
          <p:spPr>
            <a:xfrm>
              <a:off x="9600911" y="4236883"/>
              <a:ext cx="818388" cy="818388"/>
            </a:xfrm>
            <a:prstGeom prst="ellipse">
              <a:avLst/>
            </a:prstGeom>
            <a:noFill/>
            <a:ln w="41275">
              <a:noFill/>
            </a:ln>
            <a:effectLst/>
          </p:spPr>
          <p:style>
            <a:lnRef idx="1">
              <a:schemeClr val="accent1"/>
            </a:lnRef>
            <a:fillRef idx="3">
              <a:schemeClr val="accent1"/>
            </a:fillRef>
            <a:effectRef idx="2">
              <a:schemeClr val="accent1"/>
            </a:effectRef>
            <a:fontRef idx="minor">
              <a:schemeClr val="lt1"/>
            </a:fontRef>
          </p:style>
          <p:txBody>
            <a:bodyPr wrap="none" rtlCol="0" anchor="ctr"/>
            <a:lstStyle/>
            <a:p>
              <a:pPr algn="ctr"/>
              <a:r>
                <a:rPr lang="en-US" sz="3200">
                  <a:solidFill>
                    <a:srgbClr val="FFFFFF"/>
                  </a:solidFill>
                </a:rPr>
                <a:t>02</a:t>
              </a:r>
            </a:p>
          </p:txBody>
        </p:sp>
      </p:grpSp>
    </p:spTree>
    <p:extLst>
      <p:ext uri="{BB962C8B-B14F-4D97-AF65-F5344CB8AC3E}">
        <p14:creationId xmlns:p14="http://schemas.microsoft.com/office/powerpoint/2010/main" val="25497973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accel="41000" fill="hold" nodeType="withEffect" p14:presetBounceEnd="64000">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14:bounceEnd="64000">
                                          <p:cBhvr additive="base">
                                            <p:cTn id="7" dur="1500" fill="hold"/>
                                            <p:tgtEl>
                                              <p:spTgt spid="5"/>
                                            </p:tgtEl>
                                            <p:attrNameLst>
                                              <p:attrName>ppt_x</p:attrName>
                                            </p:attrNameLst>
                                          </p:cBhvr>
                                          <p:tavLst>
                                            <p:tav tm="0">
                                              <p:val>
                                                <p:strVal val="0-#ppt_w/2"/>
                                              </p:val>
                                            </p:tav>
                                            <p:tav tm="100000">
                                              <p:val>
                                                <p:strVal val="#ppt_x"/>
                                              </p:val>
                                            </p:tav>
                                          </p:tavLst>
                                        </p:anim>
                                        <p:anim calcmode="lin" valueType="num" p14:bounceEnd="64000">
                                          <p:cBhvr additive="base">
                                            <p:cTn id="8" dur="1500" fill="hold"/>
                                            <p:tgtEl>
                                              <p:spTgt spid="5"/>
                                            </p:tgtEl>
                                            <p:attrNameLst>
                                              <p:attrName>ppt_y</p:attrName>
                                            </p:attrNameLst>
                                          </p:cBhvr>
                                          <p:tavLst>
                                            <p:tav tm="0">
                                              <p:val>
                                                <p:strVal val="#ppt_y"/>
                                              </p:val>
                                            </p:tav>
                                            <p:tav tm="100000">
                                              <p:val>
                                                <p:strVal val="#ppt_y"/>
                                              </p:val>
                                            </p:tav>
                                          </p:tavLst>
                                        </p:anim>
                                      </p:childTnLst>
                                    </p:cTn>
                                  </p:par>
                                  <p:par>
                                    <p:cTn id="9" presetID="22" presetClass="entr" presetSubtype="8" fill="hold" grpId="0" nodeType="withEffect">
                                      <p:stCondLst>
                                        <p:cond delay="200"/>
                                      </p:stCondLst>
                                      <p:childTnLst>
                                        <p:set>
                                          <p:cBhvr>
                                            <p:cTn id="10" dur="1" fill="hold">
                                              <p:stCondLst>
                                                <p:cond delay="0"/>
                                              </p:stCondLst>
                                            </p:cTn>
                                            <p:tgtEl>
                                              <p:spTgt spid="3">
                                                <p:txEl>
                                                  <p:pRg st="0" end="0"/>
                                                </p:txEl>
                                              </p:spTgt>
                                            </p:tgtEl>
                                            <p:attrNameLst>
                                              <p:attrName>style.visibility</p:attrName>
                                            </p:attrNameLst>
                                          </p:cBhvr>
                                          <p:to>
                                            <p:strVal val="visible"/>
                                          </p:to>
                                        </p:set>
                                        <p:animEffect transition="in" filter="wipe(left)">
                                          <p:cBhvr>
                                            <p:cTn id="11" dur="500"/>
                                            <p:tgtEl>
                                              <p:spTgt spid="3">
                                                <p:txEl>
                                                  <p:pRg st="0" end="0"/>
                                                </p:txEl>
                                              </p:spTgt>
                                            </p:tgtEl>
                                          </p:cBhvr>
                                        </p:animEffect>
                                      </p:childTnLst>
                                    </p:cTn>
                                  </p:par>
                                  <p:par>
                                    <p:cTn id="12" presetID="2" presetClass="entr" presetSubtype="8" accel="41000" fill="hold" nodeType="withEffect" p14:presetBounceEnd="64000">
                                      <p:stCondLst>
                                        <p:cond delay="0"/>
                                      </p:stCondLst>
                                      <p:childTnLst>
                                        <p:set>
                                          <p:cBhvr>
                                            <p:cTn id="13" dur="1" fill="hold">
                                              <p:stCondLst>
                                                <p:cond delay="0"/>
                                              </p:stCondLst>
                                            </p:cTn>
                                            <p:tgtEl>
                                              <p:spTgt spid="8"/>
                                            </p:tgtEl>
                                            <p:attrNameLst>
                                              <p:attrName>style.visibility</p:attrName>
                                            </p:attrNameLst>
                                          </p:cBhvr>
                                          <p:to>
                                            <p:strVal val="visible"/>
                                          </p:to>
                                        </p:set>
                                        <p:anim calcmode="lin" valueType="num" p14:bounceEnd="64000">
                                          <p:cBhvr additive="base">
                                            <p:cTn id="14" dur="1500" fill="hold"/>
                                            <p:tgtEl>
                                              <p:spTgt spid="8"/>
                                            </p:tgtEl>
                                            <p:attrNameLst>
                                              <p:attrName>ppt_x</p:attrName>
                                            </p:attrNameLst>
                                          </p:cBhvr>
                                          <p:tavLst>
                                            <p:tav tm="0">
                                              <p:val>
                                                <p:strVal val="0-#ppt_w/2"/>
                                              </p:val>
                                            </p:tav>
                                            <p:tav tm="100000">
                                              <p:val>
                                                <p:strVal val="#ppt_x"/>
                                              </p:val>
                                            </p:tav>
                                          </p:tavLst>
                                        </p:anim>
                                        <p:anim calcmode="lin" valueType="num" p14:bounceEnd="64000">
                                          <p:cBhvr additive="base">
                                            <p:cTn id="15" dur="1500" fill="hold"/>
                                            <p:tgtEl>
                                              <p:spTgt spid="8"/>
                                            </p:tgtEl>
                                            <p:attrNameLst>
                                              <p:attrName>ppt_y</p:attrName>
                                            </p:attrNameLst>
                                          </p:cBhvr>
                                          <p:tavLst>
                                            <p:tav tm="0">
                                              <p:val>
                                                <p:strVal val="#ppt_y"/>
                                              </p:val>
                                            </p:tav>
                                            <p:tav tm="100000">
                                              <p:val>
                                                <p:strVal val="#ppt_y"/>
                                              </p:val>
                                            </p:tav>
                                          </p:tavLst>
                                        </p:anim>
                                      </p:childTnLst>
                                    </p:cTn>
                                  </p:par>
                                  <p:par>
                                    <p:cTn id="16" presetID="22" presetClass="entr" presetSubtype="8" fill="hold" grpId="0" nodeType="withEffect">
                                      <p:stCondLst>
                                        <p:cond delay="300"/>
                                      </p:stCondLst>
                                      <p:childTnLst>
                                        <p:set>
                                          <p:cBhvr>
                                            <p:cTn id="17" dur="1" fill="hold">
                                              <p:stCondLst>
                                                <p:cond delay="0"/>
                                              </p:stCondLst>
                                            </p:cTn>
                                            <p:tgtEl>
                                              <p:spTgt spid="4"/>
                                            </p:tgtEl>
                                            <p:attrNameLst>
                                              <p:attrName>style.visibility</p:attrName>
                                            </p:attrNameLst>
                                          </p:cBhvr>
                                          <p:to>
                                            <p:strVal val="visible"/>
                                          </p:to>
                                        </p:set>
                                        <p:animEffect transition="in" filter="wipe(left)">
                                          <p:cBhvr>
                                            <p:cTn id="18"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accel="41000"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1500" fill="hold"/>
                                            <p:tgtEl>
                                              <p:spTgt spid="5"/>
                                            </p:tgtEl>
                                            <p:attrNameLst>
                                              <p:attrName>ppt_x</p:attrName>
                                            </p:attrNameLst>
                                          </p:cBhvr>
                                          <p:tavLst>
                                            <p:tav tm="0">
                                              <p:val>
                                                <p:strVal val="0-#ppt_w/2"/>
                                              </p:val>
                                            </p:tav>
                                            <p:tav tm="100000">
                                              <p:val>
                                                <p:strVal val="#ppt_x"/>
                                              </p:val>
                                            </p:tav>
                                          </p:tavLst>
                                        </p:anim>
                                        <p:anim calcmode="lin" valueType="num">
                                          <p:cBhvr additive="base">
                                            <p:cTn id="8" dur="1500" fill="hold"/>
                                            <p:tgtEl>
                                              <p:spTgt spid="5"/>
                                            </p:tgtEl>
                                            <p:attrNameLst>
                                              <p:attrName>ppt_y</p:attrName>
                                            </p:attrNameLst>
                                          </p:cBhvr>
                                          <p:tavLst>
                                            <p:tav tm="0">
                                              <p:val>
                                                <p:strVal val="#ppt_y"/>
                                              </p:val>
                                            </p:tav>
                                            <p:tav tm="100000">
                                              <p:val>
                                                <p:strVal val="#ppt_y"/>
                                              </p:val>
                                            </p:tav>
                                          </p:tavLst>
                                        </p:anim>
                                      </p:childTnLst>
                                    </p:cTn>
                                  </p:par>
                                  <p:par>
                                    <p:cTn id="9" presetID="22" presetClass="entr" presetSubtype="8" fill="hold" grpId="0" nodeType="withEffect">
                                      <p:stCondLst>
                                        <p:cond delay="200"/>
                                      </p:stCondLst>
                                      <p:childTnLst>
                                        <p:set>
                                          <p:cBhvr>
                                            <p:cTn id="10" dur="1" fill="hold">
                                              <p:stCondLst>
                                                <p:cond delay="0"/>
                                              </p:stCondLst>
                                            </p:cTn>
                                            <p:tgtEl>
                                              <p:spTgt spid="3">
                                                <p:txEl>
                                                  <p:pRg st="0" end="0"/>
                                                </p:txEl>
                                              </p:spTgt>
                                            </p:tgtEl>
                                            <p:attrNameLst>
                                              <p:attrName>style.visibility</p:attrName>
                                            </p:attrNameLst>
                                          </p:cBhvr>
                                          <p:to>
                                            <p:strVal val="visible"/>
                                          </p:to>
                                        </p:set>
                                        <p:animEffect transition="in" filter="wipe(left)">
                                          <p:cBhvr>
                                            <p:cTn id="11" dur="500"/>
                                            <p:tgtEl>
                                              <p:spTgt spid="3">
                                                <p:txEl>
                                                  <p:pRg st="0" end="0"/>
                                                </p:txEl>
                                              </p:spTgt>
                                            </p:tgtEl>
                                          </p:cBhvr>
                                        </p:animEffect>
                                      </p:childTnLst>
                                    </p:cTn>
                                  </p:par>
                                  <p:par>
                                    <p:cTn id="12" presetID="2" presetClass="entr" presetSubtype="8" accel="41000" fill="hold" nodeType="withEffect">
                                      <p:stCondLst>
                                        <p:cond delay="0"/>
                                      </p:stCondLst>
                                      <p:childTnLst>
                                        <p:set>
                                          <p:cBhvr>
                                            <p:cTn id="13" dur="1" fill="hold">
                                              <p:stCondLst>
                                                <p:cond delay="0"/>
                                              </p:stCondLst>
                                            </p:cTn>
                                            <p:tgtEl>
                                              <p:spTgt spid="8"/>
                                            </p:tgtEl>
                                            <p:attrNameLst>
                                              <p:attrName>style.visibility</p:attrName>
                                            </p:attrNameLst>
                                          </p:cBhvr>
                                          <p:to>
                                            <p:strVal val="visible"/>
                                          </p:to>
                                        </p:set>
                                        <p:anim calcmode="lin" valueType="num">
                                          <p:cBhvr additive="base">
                                            <p:cTn id="14" dur="1500" fill="hold"/>
                                            <p:tgtEl>
                                              <p:spTgt spid="8"/>
                                            </p:tgtEl>
                                            <p:attrNameLst>
                                              <p:attrName>ppt_x</p:attrName>
                                            </p:attrNameLst>
                                          </p:cBhvr>
                                          <p:tavLst>
                                            <p:tav tm="0">
                                              <p:val>
                                                <p:strVal val="0-#ppt_w/2"/>
                                              </p:val>
                                            </p:tav>
                                            <p:tav tm="100000">
                                              <p:val>
                                                <p:strVal val="#ppt_x"/>
                                              </p:val>
                                            </p:tav>
                                          </p:tavLst>
                                        </p:anim>
                                        <p:anim calcmode="lin" valueType="num">
                                          <p:cBhvr additive="base">
                                            <p:cTn id="15" dur="1500" fill="hold"/>
                                            <p:tgtEl>
                                              <p:spTgt spid="8"/>
                                            </p:tgtEl>
                                            <p:attrNameLst>
                                              <p:attrName>ppt_y</p:attrName>
                                            </p:attrNameLst>
                                          </p:cBhvr>
                                          <p:tavLst>
                                            <p:tav tm="0">
                                              <p:val>
                                                <p:strVal val="#ppt_y"/>
                                              </p:val>
                                            </p:tav>
                                            <p:tav tm="100000">
                                              <p:val>
                                                <p:strVal val="#ppt_y"/>
                                              </p:val>
                                            </p:tav>
                                          </p:tavLst>
                                        </p:anim>
                                      </p:childTnLst>
                                    </p:cTn>
                                  </p:par>
                                  <p:par>
                                    <p:cTn id="16" presetID="22" presetClass="entr" presetSubtype="8" fill="hold" grpId="0" nodeType="withEffect">
                                      <p:stCondLst>
                                        <p:cond delay="300"/>
                                      </p:stCondLst>
                                      <p:childTnLst>
                                        <p:set>
                                          <p:cBhvr>
                                            <p:cTn id="17" dur="1" fill="hold">
                                              <p:stCondLst>
                                                <p:cond delay="0"/>
                                              </p:stCondLst>
                                            </p:cTn>
                                            <p:tgtEl>
                                              <p:spTgt spid="4"/>
                                            </p:tgtEl>
                                            <p:attrNameLst>
                                              <p:attrName>style.visibility</p:attrName>
                                            </p:attrNameLst>
                                          </p:cBhvr>
                                          <p:to>
                                            <p:strVal val="visible"/>
                                          </p:to>
                                        </p:set>
                                        <p:animEffect transition="in" filter="wipe(left)">
                                          <p:cBhvr>
                                            <p:cTn id="18"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p:bldLst>
      </p:timing>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E4BE29AB-072E-354C-AA5E-EB54A7DAAA31}"/>
              </a:ext>
            </a:extLst>
          </p:cNvPr>
          <p:cNvPicPr>
            <a:picLocks noChangeAspect="1"/>
          </p:cNvPicPr>
          <p:nvPr/>
        </p:nvPicPr>
        <p:blipFill rotWithShape="1">
          <a:blip r:embed="rId3" cstate="screen">
            <a:alphaModFix/>
            <a:extLst>
              <a:ext uri="{BEBA8EAE-BF5A-486C-A8C5-ECC9F3942E4B}">
                <a14:imgProps xmlns:a14="http://schemas.microsoft.com/office/drawing/2010/main">
                  <a14:imgLayer r:embed="rId4">
                    <a14:imgEffect>
                      <a14:brightnessContrast bright="-20000" contrast="-40000"/>
                    </a14:imgEffect>
                  </a14:imgLayer>
                </a14:imgProps>
              </a:ext>
              <a:ext uri="{28A0092B-C50C-407E-A947-70E740481C1C}">
                <a14:useLocalDpi xmlns:a14="http://schemas.microsoft.com/office/drawing/2010/main"/>
              </a:ext>
            </a:extLst>
          </a:blip>
          <a:srcRect/>
          <a:stretch/>
        </p:blipFill>
        <p:spPr>
          <a:xfrm>
            <a:off x="1" y="-452078"/>
            <a:ext cx="12192000" cy="7336971"/>
          </a:xfrm>
          <a:prstGeom prst="rect">
            <a:avLst/>
          </a:prstGeom>
          <a:ln w="0">
            <a:noFill/>
          </a:ln>
        </p:spPr>
      </p:pic>
      <p:sp>
        <p:nvSpPr>
          <p:cNvPr id="3" name="Oval 100">
            <a:extLst>
              <a:ext uri="{FF2B5EF4-FFF2-40B4-BE49-F238E27FC236}">
                <a16:creationId xmlns:a16="http://schemas.microsoft.com/office/drawing/2014/main" id="{78E8491F-521F-FE47-A9B0-452B4C033CC4}"/>
              </a:ext>
            </a:extLst>
          </p:cNvPr>
          <p:cNvSpPr>
            <a:spLocks noChangeArrowheads="1"/>
          </p:cNvSpPr>
          <p:nvPr/>
        </p:nvSpPr>
        <p:spPr bwMode="invGray">
          <a:xfrm>
            <a:off x="760164" y="1787200"/>
            <a:ext cx="3787123" cy="3787121"/>
          </a:xfrm>
          <a:prstGeom prst="ellipse">
            <a:avLst/>
          </a:prstGeom>
          <a:solidFill>
            <a:schemeClr val="accent2">
              <a:alpha val="96000"/>
            </a:schemeClr>
          </a:solidFill>
          <a:ln w="38100">
            <a:solidFill>
              <a:schemeClr val="bg1"/>
            </a:solidFill>
            <a:round/>
            <a:headEnd/>
            <a:tailEnd/>
          </a:ln>
          <a:effectLst>
            <a:outerShdw dist="38100" dir="5400000" algn="t" rotWithShape="0">
              <a:prstClr val="black">
                <a:alpha val="10000"/>
              </a:prstClr>
            </a:outerShdw>
          </a:effec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3200" b="0" i="0" u="none" strike="noStrike" kern="1200" cap="none" spc="0" normalizeH="0" baseline="0" noProof="0">
              <a:ln>
                <a:noFill/>
              </a:ln>
              <a:solidFill>
                <a:srgbClr val="FFFFFF"/>
              </a:solidFill>
              <a:effectLst/>
              <a:uLnTx/>
              <a:uFillTx/>
              <a:latin typeface="Corbel" panose="020B0503020204020204"/>
              <a:ea typeface="+mn-ea"/>
              <a:cs typeface="+mn-cs"/>
            </a:endParaRPr>
          </a:p>
        </p:txBody>
      </p:sp>
      <p:sp>
        <p:nvSpPr>
          <p:cNvPr id="5" name="TextBox 4">
            <a:extLst>
              <a:ext uri="{FF2B5EF4-FFF2-40B4-BE49-F238E27FC236}">
                <a16:creationId xmlns:a16="http://schemas.microsoft.com/office/drawing/2014/main" id="{8004F18B-9DE9-FF05-C0E9-5414A9B0B0FA}"/>
              </a:ext>
            </a:extLst>
          </p:cNvPr>
          <p:cNvSpPr txBox="1"/>
          <p:nvPr/>
        </p:nvSpPr>
        <p:spPr>
          <a:xfrm>
            <a:off x="80384" y="2355663"/>
            <a:ext cx="5265970" cy="2308324"/>
          </a:xfrm>
          <a:prstGeom prst="rect">
            <a:avLst/>
          </a:prstGeom>
          <a:noFill/>
        </p:spPr>
        <p:txBody>
          <a:bodyPr wrap="square" rtlCol="0">
            <a:spAutoFit/>
          </a:bodyPr>
          <a:lstStyle/>
          <a:p>
            <a:pPr algn="ctr"/>
            <a:r>
              <a:rPr lang="en-US" sz="2400" dirty="0">
                <a:solidFill>
                  <a:schemeClr val="bg1"/>
                </a:solidFill>
              </a:rPr>
              <a:t>ACS </a:t>
            </a:r>
            <a:r>
              <a:rPr lang="en-US" sz="2400" dirty="0" err="1">
                <a:solidFill>
                  <a:schemeClr val="bg1"/>
                </a:solidFill>
              </a:rPr>
              <a:t>MediHealth</a:t>
            </a:r>
            <a:endParaRPr lang="en-US" sz="2400" dirty="0">
              <a:solidFill>
                <a:schemeClr val="bg1"/>
              </a:solidFill>
            </a:endParaRPr>
          </a:p>
          <a:p>
            <a:pPr algn="ctr"/>
            <a:r>
              <a:rPr lang="en-US" sz="2400" dirty="0">
                <a:solidFill>
                  <a:schemeClr val="bg1"/>
                </a:solidFill>
              </a:rPr>
              <a:t>1925 Grassland PKWY</a:t>
            </a:r>
          </a:p>
          <a:p>
            <a:pPr algn="ctr"/>
            <a:r>
              <a:rPr lang="en-US" sz="2400" dirty="0">
                <a:solidFill>
                  <a:schemeClr val="bg1"/>
                </a:solidFill>
              </a:rPr>
              <a:t>Alpharetta, GA 30004</a:t>
            </a:r>
          </a:p>
          <a:p>
            <a:pPr algn="ctr"/>
            <a:r>
              <a:rPr lang="en-US" sz="2400" dirty="0">
                <a:solidFill>
                  <a:schemeClr val="bg1"/>
                </a:solidFill>
              </a:rPr>
              <a:t>800-488-3304</a:t>
            </a:r>
          </a:p>
          <a:p>
            <a:pPr algn="ctr"/>
            <a:r>
              <a:rPr lang="en-US" sz="2400" dirty="0">
                <a:solidFill>
                  <a:schemeClr val="bg1"/>
                </a:solidFill>
              </a:rPr>
              <a:t>djdean@acs-ebiz.com</a:t>
            </a:r>
          </a:p>
          <a:p>
            <a:pPr algn="ctr"/>
            <a:r>
              <a:rPr lang="en-US" sz="2400" dirty="0">
                <a:solidFill>
                  <a:schemeClr val="bg1"/>
                </a:solidFill>
              </a:rPr>
              <a:t>www.acsmedihealth.com</a:t>
            </a:r>
          </a:p>
        </p:txBody>
      </p:sp>
    </p:spTree>
    <p:extLst>
      <p:ext uri="{BB962C8B-B14F-4D97-AF65-F5344CB8AC3E}">
        <p14:creationId xmlns:p14="http://schemas.microsoft.com/office/powerpoint/2010/main" val="9781304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906006BE-9D1B-7C49-B78C-AECFE0225A4E}"/>
              </a:ext>
            </a:extLst>
          </p:cNvPr>
          <p:cNvSpPr/>
          <p:nvPr/>
        </p:nvSpPr>
        <p:spPr>
          <a:xfrm>
            <a:off x="0" y="2192679"/>
            <a:ext cx="12192000" cy="2785730"/>
          </a:xfrm>
          <a:prstGeom prst="rect">
            <a:avLst/>
          </a:prstGeom>
          <a:blipFill dpi="0" rotWithShape="0">
            <a:blip r:embed="rId3" cstate="screen">
              <a:extLst>
                <a:ext uri="{28A0092B-C50C-407E-A947-70E740481C1C}">
                  <a14:useLocalDpi xmlns:a14="http://schemas.microsoft.com/office/drawing/2010/main"/>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831BA0E4-25C6-A54D-9058-05C564337B7B}"/>
              </a:ext>
            </a:extLst>
          </p:cNvPr>
          <p:cNvSpPr/>
          <p:nvPr/>
        </p:nvSpPr>
        <p:spPr>
          <a:xfrm>
            <a:off x="0" y="2192679"/>
            <a:ext cx="12192000" cy="2785730"/>
          </a:xfrm>
          <a:prstGeom prst="rect">
            <a:avLst/>
          </a:prstGeom>
          <a:solidFill>
            <a:srgbClr val="54A4DB">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3"/>
          <p:cNvSpPr>
            <a:spLocks noGrp="1"/>
          </p:cNvSpPr>
          <p:nvPr>
            <p:ph type="title" idx="4294967295"/>
          </p:nvPr>
        </p:nvSpPr>
        <p:spPr>
          <a:xfrm>
            <a:off x="838200" y="509805"/>
            <a:ext cx="10515600" cy="1178925"/>
          </a:xfrm>
        </p:spPr>
        <p:txBody>
          <a:bodyPr>
            <a:noAutofit/>
          </a:bodyPr>
          <a:lstStyle/>
          <a:p>
            <a:pPr algn="ctr"/>
            <a:r>
              <a:rPr lang="en-US" sz="2400" spc="300" dirty="0">
                <a:solidFill>
                  <a:schemeClr val="tx2"/>
                </a:solidFill>
              </a:rPr>
              <a:t>FORWARD ADVANTAGE</a:t>
            </a:r>
            <a:br>
              <a:rPr lang="en-US" sz="4800" b="1" dirty="0">
                <a:solidFill>
                  <a:srgbClr val="54A4DB"/>
                </a:solidFill>
              </a:rPr>
            </a:br>
            <a:r>
              <a:rPr lang="en-US" sz="4800" b="1" dirty="0">
                <a:solidFill>
                  <a:srgbClr val="54A4DB"/>
                </a:solidFill>
              </a:rPr>
              <a:t>Our Experience</a:t>
            </a:r>
            <a:endParaRPr lang="en-US" sz="6000" b="1" spc="300" dirty="0">
              <a:solidFill>
                <a:schemeClr val="tx2"/>
              </a:solidFill>
            </a:endParaRPr>
          </a:p>
        </p:txBody>
      </p:sp>
      <p:sp>
        <p:nvSpPr>
          <p:cNvPr id="23" name="TextBox 22">
            <a:extLst>
              <a:ext uri="{FF2B5EF4-FFF2-40B4-BE49-F238E27FC236}">
                <a16:creationId xmlns:a16="http://schemas.microsoft.com/office/drawing/2014/main" id="{0DC0A17B-439F-AF4F-BD90-A04286E60E28}"/>
              </a:ext>
            </a:extLst>
          </p:cNvPr>
          <p:cNvSpPr txBox="1"/>
          <p:nvPr/>
        </p:nvSpPr>
        <p:spPr>
          <a:xfrm>
            <a:off x="992130" y="5444716"/>
            <a:ext cx="10207740" cy="954107"/>
          </a:xfrm>
          <a:prstGeom prst="rect">
            <a:avLst/>
          </a:prstGeom>
          <a:noFill/>
        </p:spPr>
        <p:txBody>
          <a:bodyPr wrap="square" rtlCol="0">
            <a:spAutoFit/>
          </a:bodyPr>
          <a:lstStyle/>
          <a:p>
            <a:pPr algn="ctr"/>
            <a:r>
              <a:rPr lang="en-US" sz="2800">
                <a:solidFill>
                  <a:schemeClr val="tx2"/>
                </a:solidFill>
              </a:rPr>
              <a:t>Bringing Together Device Expertise and Secure Access &amp; </a:t>
            </a:r>
            <a:br>
              <a:rPr lang="en-US" sz="2800">
                <a:solidFill>
                  <a:schemeClr val="tx2"/>
                </a:solidFill>
              </a:rPr>
            </a:br>
            <a:r>
              <a:rPr lang="en-US" sz="2800">
                <a:solidFill>
                  <a:schemeClr val="tx2"/>
                </a:solidFill>
              </a:rPr>
              <a:t>Interoperability Expertise to Deliver a Comprehensive Solution</a:t>
            </a:r>
          </a:p>
        </p:txBody>
      </p:sp>
      <p:cxnSp>
        <p:nvCxnSpPr>
          <p:cNvPr id="6" name="Straight Connector 5">
            <a:extLst>
              <a:ext uri="{FF2B5EF4-FFF2-40B4-BE49-F238E27FC236}">
                <a16:creationId xmlns:a16="http://schemas.microsoft.com/office/drawing/2014/main" id="{41067C84-F6B0-CD42-B7EE-7516F07D08FE}"/>
              </a:ext>
            </a:extLst>
          </p:cNvPr>
          <p:cNvCxnSpPr/>
          <p:nvPr/>
        </p:nvCxnSpPr>
        <p:spPr>
          <a:xfrm>
            <a:off x="6096000" y="2744198"/>
            <a:ext cx="0" cy="187133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grpSp>
        <p:nvGrpSpPr>
          <p:cNvPr id="3" name="Group 2">
            <a:extLst>
              <a:ext uri="{FF2B5EF4-FFF2-40B4-BE49-F238E27FC236}">
                <a16:creationId xmlns:a16="http://schemas.microsoft.com/office/drawing/2014/main" id="{A78115B3-D83D-2C4E-8D93-4DA69957A4D1}"/>
              </a:ext>
            </a:extLst>
          </p:cNvPr>
          <p:cNvGrpSpPr/>
          <p:nvPr/>
        </p:nvGrpSpPr>
        <p:grpSpPr>
          <a:xfrm>
            <a:off x="530884" y="2873773"/>
            <a:ext cx="5165800" cy="1614652"/>
            <a:chOff x="6611644" y="2704796"/>
            <a:chExt cx="5165800" cy="1614652"/>
          </a:xfrm>
        </p:grpSpPr>
        <p:grpSp>
          <p:nvGrpSpPr>
            <p:cNvPr id="19" name="Group 18">
              <a:extLst>
                <a:ext uri="{FF2B5EF4-FFF2-40B4-BE49-F238E27FC236}">
                  <a16:creationId xmlns:a16="http://schemas.microsoft.com/office/drawing/2014/main" id="{BB31EBA2-46CC-4649-8407-665460876B59}"/>
                </a:ext>
              </a:extLst>
            </p:cNvPr>
            <p:cNvGrpSpPr/>
            <p:nvPr/>
          </p:nvGrpSpPr>
          <p:grpSpPr>
            <a:xfrm>
              <a:off x="6611644" y="2704796"/>
              <a:ext cx="3421874" cy="1323439"/>
              <a:chOff x="893922" y="1709128"/>
              <a:chExt cx="3154076" cy="1465008"/>
            </a:xfrm>
          </p:grpSpPr>
          <p:sp>
            <p:nvSpPr>
              <p:cNvPr id="20" name="TextBox 19">
                <a:extLst>
                  <a:ext uri="{FF2B5EF4-FFF2-40B4-BE49-F238E27FC236}">
                    <a16:creationId xmlns:a16="http://schemas.microsoft.com/office/drawing/2014/main" id="{62AA9978-B678-134E-8CA6-3A5B76F0293D}"/>
                  </a:ext>
                </a:extLst>
              </p:cNvPr>
              <p:cNvSpPr txBox="1"/>
              <p:nvPr/>
            </p:nvSpPr>
            <p:spPr>
              <a:xfrm>
                <a:off x="893922" y="1709128"/>
                <a:ext cx="1666973" cy="1465008"/>
              </a:xfrm>
              <a:prstGeom prst="rect">
                <a:avLst/>
              </a:prstGeom>
              <a:noFill/>
            </p:spPr>
            <p:txBody>
              <a:bodyPr wrap="none" rtlCol="0">
                <a:spAutoFit/>
              </a:bodyPr>
              <a:lstStyle/>
              <a:p>
                <a:r>
                  <a:rPr lang="en-US" sz="8000" b="1" dirty="0">
                    <a:solidFill>
                      <a:schemeClr val="bg1"/>
                    </a:solidFill>
                  </a:rPr>
                  <a:t>28+</a:t>
                </a:r>
              </a:p>
            </p:txBody>
          </p:sp>
          <p:sp>
            <p:nvSpPr>
              <p:cNvPr id="21" name="TextBox 20">
                <a:extLst>
                  <a:ext uri="{FF2B5EF4-FFF2-40B4-BE49-F238E27FC236}">
                    <a16:creationId xmlns:a16="http://schemas.microsoft.com/office/drawing/2014/main" id="{20EB94DA-74D7-D94C-AFB3-C4EAB4F29E91}"/>
                  </a:ext>
                </a:extLst>
              </p:cNvPr>
              <p:cNvSpPr txBox="1"/>
              <p:nvPr/>
            </p:nvSpPr>
            <p:spPr>
              <a:xfrm>
                <a:off x="2536168" y="2162585"/>
                <a:ext cx="1511830" cy="919889"/>
              </a:xfrm>
              <a:prstGeom prst="rect">
                <a:avLst/>
              </a:prstGeom>
              <a:noFill/>
            </p:spPr>
            <p:txBody>
              <a:bodyPr wrap="none" rtlCol="0">
                <a:spAutoFit/>
              </a:bodyPr>
              <a:lstStyle/>
              <a:p>
                <a:r>
                  <a:rPr lang="en-US" sz="2400">
                    <a:solidFill>
                      <a:schemeClr val="bg1"/>
                    </a:solidFill>
                  </a:rPr>
                  <a:t>Years in</a:t>
                </a:r>
                <a:br>
                  <a:rPr lang="en-US" sz="2400">
                    <a:solidFill>
                      <a:schemeClr val="bg1"/>
                    </a:solidFill>
                  </a:rPr>
                </a:br>
                <a:r>
                  <a:rPr lang="en-US" sz="2400" b="1">
                    <a:solidFill>
                      <a:schemeClr val="bg1"/>
                    </a:solidFill>
                  </a:rPr>
                  <a:t>Healthcare</a:t>
                </a:r>
              </a:p>
            </p:txBody>
          </p:sp>
        </p:grpSp>
        <p:grpSp>
          <p:nvGrpSpPr>
            <p:cNvPr id="27" name="Group 26">
              <a:extLst>
                <a:ext uri="{FF2B5EF4-FFF2-40B4-BE49-F238E27FC236}">
                  <a16:creationId xmlns:a16="http://schemas.microsoft.com/office/drawing/2014/main" id="{40FDD6F5-CA94-9D47-91D2-7E61F69D8373}"/>
                </a:ext>
              </a:extLst>
            </p:cNvPr>
            <p:cNvGrpSpPr/>
            <p:nvPr/>
          </p:nvGrpSpPr>
          <p:grpSpPr>
            <a:xfrm>
              <a:off x="10203436" y="2745440"/>
              <a:ext cx="1574008" cy="1574008"/>
              <a:chOff x="4928684" y="3742660"/>
              <a:chExt cx="1574008" cy="1574008"/>
            </a:xfrm>
            <a:solidFill>
              <a:schemeClr val="bg1"/>
            </a:solidFill>
          </p:grpSpPr>
          <p:pic>
            <p:nvPicPr>
              <p:cNvPr id="8" name="Graphic 7" descr="Monitor">
                <a:extLst>
                  <a:ext uri="{FF2B5EF4-FFF2-40B4-BE49-F238E27FC236}">
                    <a16:creationId xmlns:a16="http://schemas.microsoft.com/office/drawing/2014/main" id="{31CE9EEF-9FA6-BB40-8ACF-87BCA0421C50}"/>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4928684" y="3742660"/>
                <a:ext cx="1574008" cy="1574008"/>
              </a:xfrm>
              <a:prstGeom prst="rect">
                <a:avLst/>
              </a:prstGeom>
            </p:spPr>
          </p:pic>
          <p:pic>
            <p:nvPicPr>
              <p:cNvPr id="11" name="Graphic 10" descr="Stethoscope">
                <a:extLst>
                  <a:ext uri="{FF2B5EF4-FFF2-40B4-BE49-F238E27FC236}">
                    <a16:creationId xmlns:a16="http://schemas.microsoft.com/office/drawing/2014/main" id="{B3DD551A-32ED-824B-9637-FEE861F1B096}"/>
                  </a:ext>
                </a:extLst>
              </p:cNvPr>
              <p:cNvPicPr>
                <a:picLocks noChangeAspect="1"/>
              </p:cNvPicPr>
              <p:nvPr/>
            </p:nvPicPr>
            <p:blipFill>
              <a:blip r:embed="rId6" cstate="screen">
                <a:extLst>
                  <a:ext uri="{28A0092B-C50C-407E-A947-70E740481C1C}">
                    <a14:useLocalDpi xmlns:a14="http://schemas.microsoft.com/office/drawing/2010/main"/>
                  </a:ext>
                  <a:ext uri="{96DAC541-7B7A-43D3-8B79-37D633B846F1}">
                    <asvg:svgBlip xmlns:asvg="http://schemas.microsoft.com/office/drawing/2016/SVG/main" r:embed="rId7"/>
                  </a:ext>
                </a:extLst>
              </a:blip>
              <a:stretch>
                <a:fillRect/>
              </a:stretch>
            </p:blipFill>
            <p:spPr>
              <a:xfrm>
                <a:off x="5459117" y="4166533"/>
                <a:ext cx="517516" cy="517516"/>
              </a:xfrm>
              <a:prstGeom prst="rect">
                <a:avLst/>
              </a:prstGeom>
            </p:spPr>
          </p:pic>
        </p:grpSp>
      </p:grpSp>
      <p:sp>
        <p:nvSpPr>
          <p:cNvPr id="25" name="TextBox 24">
            <a:extLst>
              <a:ext uri="{FF2B5EF4-FFF2-40B4-BE49-F238E27FC236}">
                <a16:creationId xmlns:a16="http://schemas.microsoft.com/office/drawing/2014/main" id="{6CAB3B4A-2408-EACA-6B48-ABFCC8CF32B0}"/>
              </a:ext>
            </a:extLst>
          </p:cNvPr>
          <p:cNvSpPr txBox="1"/>
          <p:nvPr/>
        </p:nvSpPr>
        <p:spPr>
          <a:xfrm>
            <a:off x="6764275" y="2996883"/>
            <a:ext cx="4759451" cy="1200329"/>
          </a:xfrm>
          <a:prstGeom prst="rect">
            <a:avLst/>
          </a:prstGeom>
          <a:noFill/>
        </p:spPr>
        <p:txBody>
          <a:bodyPr wrap="square">
            <a:spAutoFit/>
          </a:bodyPr>
          <a:lstStyle/>
          <a:p>
            <a:r>
              <a:rPr lang="en-US" sz="2400" b="1">
                <a:solidFill>
                  <a:schemeClr val="bg1"/>
                </a:solidFill>
                <a:cs typeface="Calibri"/>
              </a:rPr>
              <a:t>Worked Together to Deliver Mobile Strategy Solutions to Hundreds of MEDITECH Hospitals</a:t>
            </a:r>
          </a:p>
        </p:txBody>
      </p:sp>
    </p:spTree>
    <p:extLst>
      <p:ext uri="{BB962C8B-B14F-4D97-AF65-F5344CB8AC3E}">
        <p14:creationId xmlns:p14="http://schemas.microsoft.com/office/powerpoint/2010/main" val="2450720104"/>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decel="50000"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 calcmode="lin" valueType="num">
                                      <p:cBhvr additive="base">
                                        <p:cTn id="7" dur="500" fill="hold"/>
                                        <p:tgtEl>
                                          <p:spTgt spid="23"/>
                                        </p:tgtEl>
                                        <p:attrNameLst>
                                          <p:attrName>ppt_x</p:attrName>
                                        </p:attrNameLst>
                                      </p:cBhvr>
                                      <p:tavLst>
                                        <p:tav tm="0">
                                          <p:val>
                                            <p:strVal val="#ppt_x"/>
                                          </p:val>
                                        </p:tav>
                                        <p:tav tm="100000">
                                          <p:val>
                                            <p:strVal val="#ppt_x"/>
                                          </p:val>
                                        </p:tav>
                                      </p:tavLst>
                                    </p:anim>
                                    <p:anim calcmode="lin" valueType="num">
                                      <p:cBhvr additive="base">
                                        <p:cTn id="8" dur="500" fill="hold"/>
                                        <p:tgtEl>
                                          <p:spTgt spid="2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642A30-87F7-4B26-8EA6-67770A37C894}"/>
              </a:ext>
            </a:extLst>
          </p:cNvPr>
          <p:cNvSpPr>
            <a:spLocks noGrp="1"/>
          </p:cNvSpPr>
          <p:nvPr>
            <p:ph type="title"/>
          </p:nvPr>
        </p:nvSpPr>
        <p:spPr/>
        <p:txBody>
          <a:bodyPr/>
          <a:lstStyle/>
          <a:p>
            <a:pPr algn="ctr"/>
            <a:r>
              <a:rPr lang="en-US" b="1">
                <a:solidFill>
                  <a:schemeClr val="accent1"/>
                </a:solidFill>
              </a:rPr>
              <a:t>BENEFITS &amp; CHALLENGES </a:t>
            </a:r>
            <a:br>
              <a:rPr lang="en-US">
                <a:solidFill>
                  <a:schemeClr val="accent1"/>
                </a:solidFill>
              </a:rPr>
            </a:br>
            <a:r>
              <a:rPr lang="en-US" sz="4800" spc="300">
                <a:solidFill>
                  <a:schemeClr val="accent5"/>
                </a:solidFill>
              </a:rPr>
              <a:t>of a Mobility Strategy</a:t>
            </a:r>
            <a:endParaRPr lang="en-US" spc="300">
              <a:solidFill>
                <a:schemeClr val="accent5"/>
              </a:solidFill>
            </a:endParaRPr>
          </a:p>
        </p:txBody>
      </p:sp>
    </p:spTree>
    <p:extLst>
      <p:ext uri="{BB962C8B-B14F-4D97-AF65-F5344CB8AC3E}">
        <p14:creationId xmlns:p14="http://schemas.microsoft.com/office/powerpoint/2010/main" val="20099361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0FA4AB42-EF90-4B79-A322-D97F5E89EAFD}"/>
              </a:ext>
            </a:extLst>
          </p:cNvPr>
          <p:cNvSpPr>
            <a:spLocks noGrp="1"/>
          </p:cNvSpPr>
          <p:nvPr>
            <p:ph type="title"/>
          </p:nvPr>
        </p:nvSpPr>
        <p:spPr>
          <a:xfrm>
            <a:off x="364227" y="279285"/>
            <a:ext cx="11463546" cy="890184"/>
          </a:xfrm>
        </p:spPr>
        <p:txBody>
          <a:bodyPr>
            <a:normAutofit/>
          </a:bodyPr>
          <a:lstStyle/>
          <a:p>
            <a:pPr algn="ctr"/>
            <a:r>
              <a:rPr lang="en-US" sz="4000" b="1">
                <a:solidFill>
                  <a:schemeClr val="tx2"/>
                </a:solidFill>
              </a:rPr>
              <a:t>Benefits of Mobile Devices at the Point of Care</a:t>
            </a:r>
          </a:p>
        </p:txBody>
      </p:sp>
      <p:sp>
        <p:nvSpPr>
          <p:cNvPr id="3" name="TextBox 2">
            <a:extLst>
              <a:ext uri="{FF2B5EF4-FFF2-40B4-BE49-F238E27FC236}">
                <a16:creationId xmlns:a16="http://schemas.microsoft.com/office/drawing/2014/main" id="{F1F2C818-0267-42D0-B278-93A3D13444CF}"/>
              </a:ext>
            </a:extLst>
          </p:cNvPr>
          <p:cNvSpPr txBox="1"/>
          <p:nvPr/>
        </p:nvSpPr>
        <p:spPr>
          <a:xfrm>
            <a:off x="743802" y="1475469"/>
            <a:ext cx="8248150" cy="523220"/>
          </a:xfrm>
          <a:prstGeom prst="rect">
            <a:avLst/>
          </a:prstGeom>
          <a:noFill/>
        </p:spPr>
        <p:txBody>
          <a:bodyPr wrap="square" rtlCol="0">
            <a:spAutoFit/>
          </a:bodyPr>
          <a:lstStyle/>
          <a:p>
            <a:pPr algn="ctr"/>
            <a:r>
              <a:rPr lang="en-US" sz="2800" b="1" u="sng">
                <a:solidFill>
                  <a:schemeClr val="accent1"/>
                </a:solidFill>
                <a:latin typeface="Corbel" panose="020B0503020204020204" pitchFamily="34" charset="0"/>
              </a:rPr>
              <a:t>DOCUMENT WITHOUT DISTRACTIONS</a:t>
            </a:r>
          </a:p>
        </p:txBody>
      </p:sp>
      <p:grpSp>
        <p:nvGrpSpPr>
          <p:cNvPr id="6" name="Group 5">
            <a:extLst>
              <a:ext uri="{FF2B5EF4-FFF2-40B4-BE49-F238E27FC236}">
                <a16:creationId xmlns:a16="http://schemas.microsoft.com/office/drawing/2014/main" id="{67BF6E26-0EBF-B087-215A-539B7C23CE0F}"/>
              </a:ext>
            </a:extLst>
          </p:cNvPr>
          <p:cNvGrpSpPr/>
          <p:nvPr/>
        </p:nvGrpSpPr>
        <p:grpSpPr>
          <a:xfrm>
            <a:off x="5010175" y="2196585"/>
            <a:ext cx="3981777" cy="4245035"/>
            <a:chOff x="5010175" y="2196585"/>
            <a:chExt cx="3981777" cy="4245035"/>
          </a:xfrm>
        </p:grpSpPr>
        <p:sp>
          <p:nvSpPr>
            <p:cNvPr id="34" name="Rectangle 33">
              <a:extLst>
                <a:ext uri="{FF2B5EF4-FFF2-40B4-BE49-F238E27FC236}">
                  <a16:creationId xmlns:a16="http://schemas.microsoft.com/office/drawing/2014/main" id="{CC54E95B-304F-6F7B-AB4E-6F3616BF337E}"/>
                </a:ext>
              </a:extLst>
            </p:cNvPr>
            <p:cNvSpPr/>
            <p:nvPr/>
          </p:nvSpPr>
          <p:spPr>
            <a:xfrm>
              <a:off x="5010175" y="2196586"/>
              <a:ext cx="3976577" cy="1149090"/>
            </a:xfrm>
            <a:prstGeom prst="rect">
              <a:avLst/>
            </a:prstGeom>
            <a:solidFill>
              <a:srgbClr val="6BCA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8" name="Group 27">
              <a:extLst>
                <a:ext uri="{FF2B5EF4-FFF2-40B4-BE49-F238E27FC236}">
                  <a16:creationId xmlns:a16="http://schemas.microsoft.com/office/drawing/2014/main" id="{A736E9B6-EB80-7B44-A928-3EDD7EC18663}"/>
                </a:ext>
              </a:extLst>
            </p:cNvPr>
            <p:cNvGrpSpPr/>
            <p:nvPr/>
          </p:nvGrpSpPr>
          <p:grpSpPr>
            <a:xfrm>
              <a:off x="5015375" y="2196585"/>
              <a:ext cx="3976577" cy="4245035"/>
              <a:chOff x="4811364" y="2974900"/>
              <a:chExt cx="3976577" cy="4245035"/>
            </a:xfrm>
          </p:grpSpPr>
          <p:sp>
            <p:nvSpPr>
              <p:cNvPr id="22" name="Rectangle 21">
                <a:extLst>
                  <a:ext uri="{FF2B5EF4-FFF2-40B4-BE49-F238E27FC236}">
                    <a16:creationId xmlns:a16="http://schemas.microsoft.com/office/drawing/2014/main" id="{120492D4-A633-5248-ABE6-9793B83AB617}"/>
                  </a:ext>
                </a:extLst>
              </p:cNvPr>
              <p:cNvSpPr/>
              <p:nvPr/>
            </p:nvSpPr>
            <p:spPr>
              <a:xfrm>
                <a:off x="4811364" y="2974900"/>
                <a:ext cx="3976577" cy="4245035"/>
              </a:xfrm>
              <a:prstGeom prst="rect">
                <a:avLst/>
              </a:prstGeom>
              <a:no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a:extLst>
                  <a:ext uri="{FF2B5EF4-FFF2-40B4-BE49-F238E27FC236}">
                    <a16:creationId xmlns:a16="http://schemas.microsoft.com/office/drawing/2014/main" id="{E6C7F637-E213-9C4F-8C98-57C7258415F5}"/>
                  </a:ext>
                </a:extLst>
              </p:cNvPr>
              <p:cNvSpPr txBox="1"/>
              <p:nvPr/>
            </p:nvSpPr>
            <p:spPr>
              <a:xfrm>
                <a:off x="5995536" y="3225893"/>
                <a:ext cx="2666172" cy="707886"/>
              </a:xfrm>
              <a:prstGeom prst="rect">
                <a:avLst/>
              </a:prstGeom>
              <a:noFill/>
            </p:spPr>
            <p:txBody>
              <a:bodyPr wrap="square" rtlCol="0">
                <a:spAutoFit/>
              </a:bodyPr>
              <a:lstStyle/>
              <a:p>
                <a:r>
                  <a:rPr lang="en-US" sz="2000" b="1">
                    <a:solidFill>
                      <a:schemeClr val="bg1"/>
                    </a:solidFill>
                    <a:latin typeface="Corbel" panose="020B0503020204020204" pitchFamily="34" charset="0"/>
                  </a:rPr>
                  <a:t>Improves The User Experience By:</a:t>
                </a:r>
              </a:p>
            </p:txBody>
          </p:sp>
          <p:sp>
            <p:nvSpPr>
              <p:cNvPr id="25" name="TextBox 24">
                <a:extLst>
                  <a:ext uri="{FF2B5EF4-FFF2-40B4-BE49-F238E27FC236}">
                    <a16:creationId xmlns:a16="http://schemas.microsoft.com/office/drawing/2014/main" id="{237D2C8F-9FB6-A448-9AD5-E1A3BBA2CB64}"/>
                  </a:ext>
                </a:extLst>
              </p:cNvPr>
              <p:cNvSpPr txBox="1"/>
              <p:nvPr/>
            </p:nvSpPr>
            <p:spPr>
              <a:xfrm>
                <a:off x="5101160" y="4408208"/>
                <a:ext cx="3391786" cy="2123658"/>
              </a:xfrm>
              <a:prstGeom prst="rect">
                <a:avLst/>
              </a:prstGeom>
              <a:noFill/>
            </p:spPr>
            <p:txBody>
              <a:bodyPr wrap="square" rtlCol="0">
                <a:spAutoFit/>
              </a:bodyPr>
              <a:lstStyle/>
              <a:p>
                <a:pPr marL="171450" indent="-171450">
                  <a:spcAft>
                    <a:spcPts val="1200"/>
                  </a:spcAft>
                  <a:buFont typeface="Wingdings" pitchFamily="2" charset="2"/>
                  <a:buChar char="§"/>
                </a:pPr>
                <a:r>
                  <a:rPr lang="en-US" sz="1600">
                    <a:solidFill>
                      <a:schemeClr val="tx2"/>
                    </a:solidFill>
                    <a:latin typeface="Corbel" panose="020B0503020204020204" pitchFamily="34" charset="0"/>
                  </a:rPr>
                  <a:t>Giving clinicians more time back in their day</a:t>
                </a:r>
              </a:p>
              <a:p>
                <a:pPr marL="171450" indent="-171450">
                  <a:spcAft>
                    <a:spcPts val="1200"/>
                  </a:spcAft>
                  <a:buFont typeface="Wingdings" pitchFamily="2" charset="2"/>
                  <a:buChar char="§"/>
                </a:pPr>
                <a:r>
                  <a:rPr lang="en-US" sz="1600">
                    <a:solidFill>
                      <a:schemeClr val="tx2"/>
                    </a:solidFill>
                    <a:latin typeface="Corbel" panose="020B0503020204020204" pitchFamily="34" charset="0"/>
                  </a:rPr>
                  <a:t>Reducing reliance on WOWs – because you’re using the right device for the right job</a:t>
                </a:r>
              </a:p>
              <a:p>
                <a:pPr marL="171450" indent="-171450">
                  <a:spcAft>
                    <a:spcPts val="1200"/>
                  </a:spcAft>
                  <a:buFont typeface="Wingdings" pitchFamily="2" charset="2"/>
                  <a:buChar char="§"/>
                </a:pPr>
                <a:r>
                  <a:rPr lang="en-US" sz="1600">
                    <a:solidFill>
                      <a:schemeClr val="tx2"/>
                    </a:solidFill>
                    <a:latin typeface="Corbel" panose="020B0503020204020204" pitchFamily="34" charset="0"/>
                  </a:rPr>
                  <a:t>Providing instant access to patient charts with a simple wristband scan</a:t>
                </a:r>
              </a:p>
            </p:txBody>
          </p:sp>
          <p:cxnSp>
            <p:nvCxnSpPr>
              <p:cNvPr id="26" name="Straight Connector 25" hidden="1">
                <a:extLst>
                  <a:ext uri="{FF2B5EF4-FFF2-40B4-BE49-F238E27FC236}">
                    <a16:creationId xmlns:a16="http://schemas.microsoft.com/office/drawing/2014/main" id="{ABB2BBD4-5C44-8440-9CE2-4BA7E47AF403}"/>
                  </a:ext>
                </a:extLst>
              </p:cNvPr>
              <p:cNvCxnSpPr/>
              <p:nvPr/>
            </p:nvCxnSpPr>
            <p:spPr>
              <a:xfrm>
                <a:off x="5101159" y="4123993"/>
                <a:ext cx="3391786"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pic>
            <p:nvPicPr>
              <p:cNvPr id="8" name="Graphic 7" descr="Doctor">
                <a:extLst>
                  <a:ext uri="{FF2B5EF4-FFF2-40B4-BE49-F238E27FC236}">
                    <a16:creationId xmlns:a16="http://schemas.microsoft.com/office/drawing/2014/main" id="{13E5BDF0-961F-A241-8073-56C7A287B1FD}"/>
                  </a:ext>
                </a:extLst>
              </p:cNvPr>
              <p:cNvPicPr>
                <a:picLocks noChangeAspect="1"/>
              </p:cNvPicPr>
              <p:nvPr/>
            </p:nvPicPr>
            <p:blipFill>
              <a:blip r:embed="rId3">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4959748" y="3122636"/>
                <a:ext cx="914400" cy="914400"/>
              </a:xfrm>
              <a:prstGeom prst="rect">
                <a:avLst/>
              </a:prstGeom>
            </p:spPr>
          </p:pic>
        </p:grpSp>
      </p:grpSp>
      <p:grpSp>
        <p:nvGrpSpPr>
          <p:cNvPr id="5" name="Group 4">
            <a:extLst>
              <a:ext uri="{FF2B5EF4-FFF2-40B4-BE49-F238E27FC236}">
                <a16:creationId xmlns:a16="http://schemas.microsoft.com/office/drawing/2014/main" id="{8CAE3AA5-B1C8-B4D3-5286-C44E809A0B0B}"/>
              </a:ext>
            </a:extLst>
          </p:cNvPr>
          <p:cNvGrpSpPr/>
          <p:nvPr/>
        </p:nvGrpSpPr>
        <p:grpSpPr>
          <a:xfrm>
            <a:off x="743802" y="2196584"/>
            <a:ext cx="3976577" cy="4245037"/>
            <a:chOff x="743802" y="2196584"/>
            <a:chExt cx="3976577" cy="4245037"/>
          </a:xfrm>
        </p:grpSpPr>
        <p:sp>
          <p:nvSpPr>
            <p:cNvPr id="31" name="Rectangle 30">
              <a:extLst>
                <a:ext uri="{FF2B5EF4-FFF2-40B4-BE49-F238E27FC236}">
                  <a16:creationId xmlns:a16="http://schemas.microsoft.com/office/drawing/2014/main" id="{BAB806EA-06E8-BF04-1AED-81AF1931CFCF}"/>
                </a:ext>
              </a:extLst>
            </p:cNvPr>
            <p:cNvSpPr/>
            <p:nvPr/>
          </p:nvSpPr>
          <p:spPr>
            <a:xfrm>
              <a:off x="743802" y="2196584"/>
              <a:ext cx="3976577" cy="1149091"/>
            </a:xfrm>
            <a:prstGeom prst="rect">
              <a:avLst/>
            </a:prstGeom>
            <a:solidFill>
              <a:srgbClr val="8DC6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8" name="Group 37">
              <a:extLst>
                <a:ext uri="{FF2B5EF4-FFF2-40B4-BE49-F238E27FC236}">
                  <a16:creationId xmlns:a16="http://schemas.microsoft.com/office/drawing/2014/main" id="{C99B75A7-24E1-054D-96E3-C9226264F04D}"/>
                </a:ext>
              </a:extLst>
            </p:cNvPr>
            <p:cNvGrpSpPr/>
            <p:nvPr/>
          </p:nvGrpSpPr>
          <p:grpSpPr>
            <a:xfrm>
              <a:off x="743802" y="2196585"/>
              <a:ext cx="3976577" cy="4245036"/>
              <a:chOff x="383366" y="2555814"/>
              <a:chExt cx="3976577" cy="4245036"/>
            </a:xfrm>
          </p:grpSpPr>
          <p:grpSp>
            <p:nvGrpSpPr>
              <p:cNvPr id="27" name="Group 26">
                <a:extLst>
                  <a:ext uri="{FF2B5EF4-FFF2-40B4-BE49-F238E27FC236}">
                    <a16:creationId xmlns:a16="http://schemas.microsoft.com/office/drawing/2014/main" id="{375A98C5-5F9D-5D45-9F07-0FE69FBBF420}"/>
                  </a:ext>
                </a:extLst>
              </p:cNvPr>
              <p:cNvGrpSpPr/>
              <p:nvPr/>
            </p:nvGrpSpPr>
            <p:grpSpPr>
              <a:xfrm>
                <a:off x="383366" y="2555814"/>
                <a:ext cx="3976577" cy="4245036"/>
                <a:chOff x="683208" y="2974900"/>
                <a:chExt cx="3976577" cy="4245036"/>
              </a:xfrm>
            </p:grpSpPr>
            <p:sp>
              <p:nvSpPr>
                <p:cNvPr id="13" name="Rectangle 12">
                  <a:extLst>
                    <a:ext uri="{FF2B5EF4-FFF2-40B4-BE49-F238E27FC236}">
                      <a16:creationId xmlns:a16="http://schemas.microsoft.com/office/drawing/2014/main" id="{5C8156B8-D252-2745-BD4B-77A6F6F9D549}"/>
                    </a:ext>
                  </a:extLst>
                </p:cNvPr>
                <p:cNvSpPr/>
                <p:nvPr/>
              </p:nvSpPr>
              <p:spPr>
                <a:xfrm>
                  <a:off x="683208" y="2974900"/>
                  <a:ext cx="3976577" cy="4245036"/>
                </a:xfrm>
                <a:prstGeom prst="rect">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Graphic 9" descr="User">
                  <a:extLst>
                    <a:ext uri="{FF2B5EF4-FFF2-40B4-BE49-F238E27FC236}">
                      <a16:creationId xmlns:a16="http://schemas.microsoft.com/office/drawing/2014/main" id="{C7419162-6D7E-2E4C-9600-A4D74078CB89}"/>
                    </a:ext>
                  </a:extLst>
                </p:cNvPr>
                <p:cNvPicPr>
                  <a:picLocks noChangeAspect="1"/>
                </p:cNvPicPr>
                <p:nvPr/>
              </p:nvPicPr>
              <p:blipFill>
                <a:blip r:embed="rId5">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p:blipFill>
              <p:spPr>
                <a:xfrm>
                  <a:off x="826747" y="3091859"/>
                  <a:ext cx="914400" cy="914400"/>
                </a:xfrm>
                <a:prstGeom prst="rect">
                  <a:avLst/>
                </a:prstGeom>
              </p:spPr>
            </p:pic>
            <p:sp>
              <p:nvSpPr>
                <p:cNvPr id="15" name="TextBox 14">
                  <a:extLst>
                    <a:ext uri="{FF2B5EF4-FFF2-40B4-BE49-F238E27FC236}">
                      <a16:creationId xmlns:a16="http://schemas.microsoft.com/office/drawing/2014/main" id="{EA8BAA08-F340-7748-B07C-D4A9568A0ECA}"/>
                    </a:ext>
                  </a:extLst>
                </p:cNvPr>
                <p:cNvSpPr txBox="1"/>
                <p:nvPr/>
              </p:nvSpPr>
              <p:spPr>
                <a:xfrm>
                  <a:off x="1867380" y="3225893"/>
                  <a:ext cx="2666172" cy="707886"/>
                </a:xfrm>
                <a:prstGeom prst="rect">
                  <a:avLst/>
                </a:prstGeom>
                <a:noFill/>
              </p:spPr>
              <p:txBody>
                <a:bodyPr wrap="square" rtlCol="0">
                  <a:spAutoFit/>
                </a:bodyPr>
                <a:lstStyle/>
                <a:p>
                  <a:r>
                    <a:rPr lang="en-US" sz="2000" b="1">
                      <a:solidFill>
                        <a:schemeClr val="bg1"/>
                      </a:solidFill>
                      <a:latin typeface="Corbel" panose="020B0503020204020204" pitchFamily="34" charset="0"/>
                    </a:rPr>
                    <a:t>Improves The Patient Experience By:</a:t>
                  </a:r>
                </a:p>
              </p:txBody>
            </p:sp>
            <p:sp>
              <p:nvSpPr>
                <p:cNvPr id="16" name="TextBox 15">
                  <a:extLst>
                    <a:ext uri="{FF2B5EF4-FFF2-40B4-BE49-F238E27FC236}">
                      <a16:creationId xmlns:a16="http://schemas.microsoft.com/office/drawing/2014/main" id="{2909D23E-0AD4-F240-BC5A-43AFCEA83FA5}"/>
                    </a:ext>
                  </a:extLst>
                </p:cNvPr>
                <p:cNvSpPr txBox="1"/>
                <p:nvPr/>
              </p:nvSpPr>
              <p:spPr>
                <a:xfrm>
                  <a:off x="973004" y="4408208"/>
                  <a:ext cx="3391786" cy="2369880"/>
                </a:xfrm>
                <a:prstGeom prst="rect">
                  <a:avLst/>
                </a:prstGeom>
                <a:noFill/>
              </p:spPr>
              <p:txBody>
                <a:bodyPr wrap="square" rtlCol="0">
                  <a:spAutoFit/>
                </a:bodyPr>
                <a:lstStyle/>
                <a:p>
                  <a:pPr marL="171450" indent="-171450">
                    <a:spcAft>
                      <a:spcPts val="1200"/>
                    </a:spcAft>
                    <a:buFont typeface="Wingdings" pitchFamily="2" charset="2"/>
                    <a:buChar char="§"/>
                  </a:pPr>
                  <a:r>
                    <a:rPr lang="en-US" sz="1600">
                      <a:solidFill>
                        <a:schemeClr val="tx2"/>
                      </a:solidFill>
                      <a:latin typeface="Corbel" panose="020B0503020204020204" pitchFamily="34" charset="0"/>
                    </a:rPr>
                    <a:t>Bringing chart navigation and documentation to the bedside</a:t>
                  </a:r>
                </a:p>
                <a:p>
                  <a:pPr marL="171450" indent="-171450">
                    <a:spcAft>
                      <a:spcPts val="1200"/>
                    </a:spcAft>
                    <a:buFont typeface="Wingdings" pitchFamily="2" charset="2"/>
                    <a:buChar char="§"/>
                  </a:pPr>
                  <a:r>
                    <a:rPr lang="en-US" sz="1600">
                      <a:solidFill>
                        <a:schemeClr val="tx2"/>
                      </a:solidFill>
                      <a:latin typeface="Corbel" panose="020B0503020204020204" pitchFamily="34" charset="0"/>
                    </a:rPr>
                    <a:t>Recording vitals and administering medications without disturbing other patients in the room</a:t>
                  </a:r>
                </a:p>
                <a:p>
                  <a:pPr marL="171450" indent="-171450">
                    <a:spcAft>
                      <a:spcPts val="1200"/>
                    </a:spcAft>
                    <a:buFont typeface="Wingdings" pitchFamily="2" charset="2"/>
                    <a:buChar char="§"/>
                  </a:pPr>
                  <a:r>
                    <a:rPr lang="en-US" sz="1600">
                      <a:solidFill>
                        <a:schemeClr val="tx2"/>
                      </a:solidFill>
                      <a:latin typeface="Corbel" panose="020B0503020204020204" pitchFamily="34" charset="0"/>
                    </a:rPr>
                    <a:t>Allowing patients to have more face-to-face time with their clinicians</a:t>
                  </a:r>
                </a:p>
              </p:txBody>
            </p:sp>
            <p:cxnSp>
              <p:nvCxnSpPr>
                <p:cNvPr id="18" name="Straight Connector 17" hidden="1">
                  <a:extLst>
                    <a:ext uri="{FF2B5EF4-FFF2-40B4-BE49-F238E27FC236}">
                      <a16:creationId xmlns:a16="http://schemas.microsoft.com/office/drawing/2014/main" id="{D3A49C1A-EC79-8245-87BA-603665091986}"/>
                    </a:ext>
                  </a:extLst>
                </p:cNvPr>
                <p:cNvCxnSpPr/>
                <p:nvPr/>
              </p:nvCxnSpPr>
              <p:spPr>
                <a:xfrm>
                  <a:off x="973003" y="4123993"/>
                  <a:ext cx="3391786"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29" name="Arc 28">
                <a:extLst>
                  <a:ext uri="{FF2B5EF4-FFF2-40B4-BE49-F238E27FC236}">
                    <a16:creationId xmlns:a16="http://schemas.microsoft.com/office/drawing/2014/main" id="{703D89E2-7626-2A41-AA97-0B8147F9E1F1}"/>
                  </a:ext>
                </a:extLst>
              </p:cNvPr>
              <p:cNvSpPr/>
              <p:nvPr/>
            </p:nvSpPr>
            <p:spPr>
              <a:xfrm rot="7613601">
                <a:off x="776183" y="2540924"/>
                <a:ext cx="349250" cy="419100"/>
              </a:xfrm>
              <a:prstGeom prst="arc">
                <a:avLst/>
              </a:prstGeom>
              <a:ln w="25400">
                <a:solidFill>
                  <a:srgbClr val="8DC63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0" name="Arc 29">
                <a:extLst>
                  <a:ext uri="{FF2B5EF4-FFF2-40B4-BE49-F238E27FC236}">
                    <a16:creationId xmlns:a16="http://schemas.microsoft.com/office/drawing/2014/main" id="{20FD1AB1-D357-5B4B-8E6E-F25CBEB3560C}"/>
                  </a:ext>
                </a:extLst>
              </p:cNvPr>
              <p:cNvSpPr/>
              <p:nvPr/>
            </p:nvSpPr>
            <p:spPr>
              <a:xfrm rot="3412855">
                <a:off x="708789" y="2580241"/>
                <a:ext cx="349250" cy="419100"/>
              </a:xfrm>
              <a:prstGeom prst="arc">
                <a:avLst/>
              </a:prstGeom>
              <a:ln w="25400">
                <a:solidFill>
                  <a:srgbClr val="8DC63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32" name="Straight Connector 31">
                <a:extLst>
                  <a:ext uri="{FF2B5EF4-FFF2-40B4-BE49-F238E27FC236}">
                    <a16:creationId xmlns:a16="http://schemas.microsoft.com/office/drawing/2014/main" id="{CD707B41-F0A2-A348-B876-179A2124BBDF}"/>
                  </a:ext>
                </a:extLst>
              </p:cNvPr>
              <p:cNvCxnSpPr/>
              <p:nvPr/>
            </p:nvCxnSpPr>
            <p:spPr>
              <a:xfrm>
                <a:off x="793750" y="3130578"/>
                <a:ext cx="0" cy="384115"/>
              </a:xfrm>
              <a:prstGeom prst="line">
                <a:avLst/>
              </a:prstGeom>
              <a:ln w="25400">
                <a:solidFill>
                  <a:srgbClr val="8DC63F"/>
                </a:solidFill>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6C53B456-09E6-5C42-9E0F-BDF3DCC041B1}"/>
                  </a:ext>
                </a:extLst>
              </p:cNvPr>
              <p:cNvCxnSpPr>
                <a:cxnSpLocks/>
                <a:endCxn id="10" idx="2"/>
              </p:cNvCxnSpPr>
              <p:nvPr/>
            </p:nvCxnSpPr>
            <p:spPr>
              <a:xfrm>
                <a:off x="876300" y="3130578"/>
                <a:ext cx="107805" cy="456595"/>
              </a:xfrm>
              <a:prstGeom prst="line">
                <a:avLst/>
              </a:prstGeom>
              <a:ln w="25400">
                <a:solidFill>
                  <a:srgbClr val="8DC63F"/>
                </a:solidFill>
              </a:ln>
            </p:spPr>
            <p:style>
              <a:lnRef idx="1">
                <a:schemeClr val="accent1"/>
              </a:lnRef>
              <a:fillRef idx="0">
                <a:schemeClr val="accent1"/>
              </a:fillRef>
              <a:effectRef idx="0">
                <a:schemeClr val="accent1"/>
              </a:effectRef>
              <a:fontRef idx="minor">
                <a:schemeClr val="tx1"/>
              </a:fontRef>
            </p:style>
          </p:cxnSp>
          <p:sp>
            <p:nvSpPr>
              <p:cNvPr id="37" name="Arc 36">
                <a:extLst>
                  <a:ext uri="{FF2B5EF4-FFF2-40B4-BE49-F238E27FC236}">
                    <a16:creationId xmlns:a16="http://schemas.microsoft.com/office/drawing/2014/main" id="{C00BC806-7D2D-0F40-8182-7B0B00D6144A}"/>
                  </a:ext>
                </a:extLst>
              </p:cNvPr>
              <p:cNvSpPr/>
              <p:nvPr/>
            </p:nvSpPr>
            <p:spPr>
              <a:xfrm>
                <a:off x="793371" y="3295859"/>
                <a:ext cx="303805" cy="322091"/>
              </a:xfrm>
              <a:prstGeom prst="arc">
                <a:avLst>
                  <a:gd name="adj1" fmla="val 15387226"/>
                  <a:gd name="adj2" fmla="val 0"/>
                </a:avLst>
              </a:prstGeom>
              <a:ln w="25400">
                <a:solidFill>
                  <a:srgbClr val="8DC63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grpSp>
        <p:nvGrpSpPr>
          <p:cNvPr id="19" name="Group 18">
            <a:extLst>
              <a:ext uri="{FF2B5EF4-FFF2-40B4-BE49-F238E27FC236}">
                <a16:creationId xmlns:a16="http://schemas.microsoft.com/office/drawing/2014/main" id="{8564D805-6A64-FB40-B6CB-8ADB82585C98}"/>
              </a:ext>
            </a:extLst>
          </p:cNvPr>
          <p:cNvGrpSpPr/>
          <p:nvPr/>
        </p:nvGrpSpPr>
        <p:grpSpPr>
          <a:xfrm>
            <a:off x="8468430" y="1527866"/>
            <a:ext cx="3587943" cy="3461709"/>
            <a:chOff x="6608340" y="1083033"/>
            <a:chExt cx="4738720" cy="4572000"/>
          </a:xfrm>
        </p:grpSpPr>
        <p:sp>
          <p:nvSpPr>
            <p:cNvPr id="20" name="TextBox 19">
              <a:extLst>
                <a:ext uri="{FF2B5EF4-FFF2-40B4-BE49-F238E27FC236}">
                  <a16:creationId xmlns:a16="http://schemas.microsoft.com/office/drawing/2014/main" id="{8688302E-2A7D-2D41-BF00-D6E25DE6F6B4}"/>
                </a:ext>
              </a:extLst>
            </p:cNvPr>
            <p:cNvSpPr txBox="1"/>
            <p:nvPr/>
          </p:nvSpPr>
          <p:spPr>
            <a:xfrm>
              <a:off x="6775060" y="1083033"/>
              <a:ext cx="4572000" cy="4572000"/>
            </a:xfrm>
            <a:prstGeom prst="ellipse">
              <a:avLst/>
            </a:prstGeom>
            <a:solidFill>
              <a:schemeClr val="accent4">
                <a:alpha val="85000"/>
              </a:schemeClr>
            </a:solidFill>
            <a:ln w="25400">
              <a:noFill/>
            </a:ln>
          </p:spPr>
          <p:style>
            <a:lnRef idx="2">
              <a:schemeClr val="accent5">
                <a:shade val="50000"/>
              </a:schemeClr>
            </a:lnRef>
            <a:fillRef idx="1">
              <a:schemeClr val="accent5"/>
            </a:fillRef>
            <a:effectRef idx="0">
              <a:schemeClr val="accent5"/>
            </a:effectRef>
            <a:fontRef idx="minor">
              <a:schemeClr val="lt1"/>
            </a:fontRef>
          </p:style>
          <p:txBody>
            <a:bodyPr wrap="square" rtlCol="0" anchor="ctr">
              <a:spAutoFit/>
            </a:bodyPr>
            <a:lstStyle/>
            <a:p>
              <a:pPr algn="ctr"/>
              <a:endParaRPr lang="en-US" sz="2800">
                <a:latin typeface="Corbel" panose="020B0503020204020204" pitchFamily="34" charset="0"/>
              </a:endParaRPr>
            </a:p>
          </p:txBody>
        </p:sp>
        <p:sp>
          <p:nvSpPr>
            <p:cNvPr id="21" name="TextBox 20">
              <a:extLst>
                <a:ext uri="{FF2B5EF4-FFF2-40B4-BE49-F238E27FC236}">
                  <a16:creationId xmlns:a16="http://schemas.microsoft.com/office/drawing/2014/main" id="{BA34D58C-58F3-8440-96F1-94E38F953D7E}"/>
                </a:ext>
              </a:extLst>
            </p:cNvPr>
            <p:cNvSpPr txBox="1"/>
            <p:nvPr/>
          </p:nvSpPr>
          <p:spPr>
            <a:xfrm>
              <a:off x="6608340" y="2414367"/>
              <a:ext cx="4571998" cy="2073105"/>
            </a:xfrm>
            <a:prstGeom prst="rect">
              <a:avLst/>
            </a:prstGeom>
            <a:noFill/>
          </p:spPr>
          <p:txBody>
            <a:bodyPr wrap="square" rtlCol="0">
              <a:spAutoFit/>
            </a:bodyPr>
            <a:lstStyle/>
            <a:p>
              <a:pPr lvl="1"/>
              <a:r>
                <a:rPr lang="en-US" sz="1600" b="1" u="sng">
                  <a:solidFill>
                    <a:schemeClr val="bg1"/>
                  </a:solidFill>
                  <a:latin typeface="Corbel"/>
                </a:rPr>
                <a:t>Web-based, mobile solutions </a:t>
              </a:r>
              <a:endParaRPr lang="en-US" sz="1600">
                <a:solidFill>
                  <a:schemeClr val="bg1"/>
                </a:solidFill>
                <a:latin typeface="Corbel"/>
              </a:endParaRPr>
            </a:p>
            <a:p>
              <a:pPr marL="742950" lvl="1" indent="-285750">
                <a:buFont typeface="Arial"/>
                <a:buChar char="•"/>
              </a:pPr>
              <a:r>
                <a:rPr lang="en-US" sz="1600">
                  <a:solidFill>
                    <a:schemeClr val="bg1"/>
                  </a:solidFill>
                  <a:latin typeface="Corbel"/>
                </a:rPr>
                <a:t>Fast and flexible touch interface</a:t>
              </a:r>
              <a:endParaRPr lang="en-US">
                <a:solidFill>
                  <a:schemeClr val="bg1"/>
                </a:solidFill>
                <a:cs typeface="Calibri" panose="020F0502020204030204"/>
              </a:endParaRPr>
            </a:p>
            <a:p>
              <a:pPr marL="742950" lvl="1" indent="-285750">
                <a:buFont typeface="Arial"/>
                <a:buChar char="•"/>
              </a:pPr>
              <a:r>
                <a:rPr lang="en-US" sz="1600">
                  <a:solidFill>
                    <a:schemeClr val="bg1"/>
                  </a:solidFill>
                  <a:latin typeface="Corbel"/>
                </a:rPr>
                <a:t>Access to patient information on mobile devices from wherever you may be</a:t>
              </a:r>
              <a:endParaRPr lang="en-US" sz="1600">
                <a:solidFill>
                  <a:schemeClr val="bg1"/>
                </a:solidFill>
                <a:latin typeface="Corbel"/>
                <a:cs typeface="Calibri" panose="020F0502020204030204"/>
              </a:endParaRPr>
            </a:p>
          </p:txBody>
        </p:sp>
      </p:grpSp>
    </p:spTree>
    <p:extLst>
      <p:ext uri="{BB962C8B-B14F-4D97-AF65-F5344CB8AC3E}">
        <p14:creationId xmlns:p14="http://schemas.microsoft.com/office/powerpoint/2010/main" val="40283657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accel="50000" decel="50000"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750" fill="hold"/>
                                        <p:tgtEl>
                                          <p:spTgt spid="5"/>
                                        </p:tgtEl>
                                        <p:attrNameLst>
                                          <p:attrName>ppt_x</p:attrName>
                                        </p:attrNameLst>
                                      </p:cBhvr>
                                      <p:tavLst>
                                        <p:tav tm="0">
                                          <p:val>
                                            <p:strVal val="#ppt_x"/>
                                          </p:val>
                                        </p:tav>
                                        <p:tav tm="100000">
                                          <p:val>
                                            <p:strVal val="#ppt_x"/>
                                          </p:val>
                                        </p:tav>
                                      </p:tavLst>
                                    </p:anim>
                                    <p:anim calcmode="lin" valueType="num">
                                      <p:cBhvr additive="base">
                                        <p:cTn id="8" dur="750" fill="hold"/>
                                        <p:tgtEl>
                                          <p:spTgt spid="5"/>
                                        </p:tgtEl>
                                        <p:attrNameLst>
                                          <p:attrName>ppt_y</p:attrName>
                                        </p:attrNameLst>
                                      </p:cBhvr>
                                      <p:tavLst>
                                        <p:tav tm="0">
                                          <p:val>
                                            <p:strVal val="1+#ppt_h/2"/>
                                          </p:val>
                                        </p:tav>
                                        <p:tav tm="100000">
                                          <p:val>
                                            <p:strVal val="#ppt_y"/>
                                          </p:val>
                                        </p:tav>
                                      </p:tavLst>
                                    </p:anim>
                                  </p:childTnLst>
                                </p:cTn>
                              </p:par>
                            </p:childTnLst>
                          </p:cTn>
                        </p:par>
                        <p:par>
                          <p:cTn id="9" fill="hold">
                            <p:stCondLst>
                              <p:cond delay="750"/>
                            </p:stCondLst>
                            <p:childTnLst>
                              <p:par>
                                <p:cTn id="10" presetID="2" presetClass="entr" presetSubtype="4" accel="50000" decel="50000" fill="hold" nodeType="after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additive="base">
                                        <p:cTn id="12" dur="750" fill="hold"/>
                                        <p:tgtEl>
                                          <p:spTgt spid="6"/>
                                        </p:tgtEl>
                                        <p:attrNameLst>
                                          <p:attrName>ppt_x</p:attrName>
                                        </p:attrNameLst>
                                      </p:cBhvr>
                                      <p:tavLst>
                                        <p:tav tm="0">
                                          <p:val>
                                            <p:strVal val="#ppt_x"/>
                                          </p:val>
                                        </p:tav>
                                        <p:tav tm="100000">
                                          <p:val>
                                            <p:strVal val="#ppt_x"/>
                                          </p:val>
                                        </p:tav>
                                      </p:tavLst>
                                    </p:anim>
                                    <p:anim calcmode="lin" valueType="num">
                                      <p:cBhvr additive="base">
                                        <p:cTn id="13" dur="750" fill="hold"/>
                                        <p:tgtEl>
                                          <p:spTgt spid="6"/>
                                        </p:tgtEl>
                                        <p:attrNameLst>
                                          <p:attrName>ppt_y</p:attrName>
                                        </p:attrNameLst>
                                      </p:cBhvr>
                                      <p:tavLst>
                                        <p:tav tm="0">
                                          <p:val>
                                            <p:strVal val="1+#ppt_h/2"/>
                                          </p:val>
                                        </p:tav>
                                        <p:tav tm="100000">
                                          <p:val>
                                            <p:strVal val="#ppt_y"/>
                                          </p:val>
                                        </p:tav>
                                      </p:tavLst>
                                    </p:anim>
                                  </p:childTnLst>
                                </p:cTn>
                              </p:par>
                            </p:childTnLst>
                          </p:cTn>
                        </p:par>
                        <p:par>
                          <p:cTn id="14" fill="hold">
                            <p:stCondLst>
                              <p:cond delay="1500"/>
                            </p:stCondLst>
                            <p:childTnLst>
                              <p:par>
                                <p:cTn id="15" presetID="53" presetClass="entr" presetSubtype="16" fill="hold" nodeType="afterEffect">
                                  <p:stCondLst>
                                    <p:cond delay="0"/>
                                  </p:stCondLst>
                                  <p:childTnLst>
                                    <p:set>
                                      <p:cBhvr>
                                        <p:cTn id="16" dur="1" fill="hold">
                                          <p:stCondLst>
                                            <p:cond delay="0"/>
                                          </p:stCondLst>
                                        </p:cTn>
                                        <p:tgtEl>
                                          <p:spTgt spid="19"/>
                                        </p:tgtEl>
                                        <p:attrNameLst>
                                          <p:attrName>style.visibility</p:attrName>
                                        </p:attrNameLst>
                                      </p:cBhvr>
                                      <p:to>
                                        <p:strVal val="visible"/>
                                      </p:to>
                                    </p:set>
                                    <p:anim calcmode="lin" valueType="num">
                                      <p:cBhvr>
                                        <p:cTn id="17" dur="500" fill="hold"/>
                                        <p:tgtEl>
                                          <p:spTgt spid="19"/>
                                        </p:tgtEl>
                                        <p:attrNameLst>
                                          <p:attrName>ppt_w</p:attrName>
                                        </p:attrNameLst>
                                      </p:cBhvr>
                                      <p:tavLst>
                                        <p:tav tm="0">
                                          <p:val>
                                            <p:fltVal val="0"/>
                                          </p:val>
                                        </p:tav>
                                        <p:tav tm="100000">
                                          <p:val>
                                            <p:strVal val="#ppt_w"/>
                                          </p:val>
                                        </p:tav>
                                      </p:tavLst>
                                    </p:anim>
                                    <p:anim calcmode="lin" valueType="num">
                                      <p:cBhvr>
                                        <p:cTn id="18" dur="500" fill="hold"/>
                                        <p:tgtEl>
                                          <p:spTgt spid="19"/>
                                        </p:tgtEl>
                                        <p:attrNameLst>
                                          <p:attrName>ppt_h</p:attrName>
                                        </p:attrNameLst>
                                      </p:cBhvr>
                                      <p:tavLst>
                                        <p:tav tm="0">
                                          <p:val>
                                            <p:fltVal val="0"/>
                                          </p:val>
                                        </p:tav>
                                        <p:tav tm="100000">
                                          <p:val>
                                            <p:strVal val="#ppt_h"/>
                                          </p:val>
                                        </p:tav>
                                      </p:tavLst>
                                    </p:anim>
                                    <p:animEffect transition="in" filter="fade">
                                      <p:cBhvr>
                                        <p:cTn id="19"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335"/>
        <p:cNvGrpSpPr/>
        <p:nvPr/>
      </p:nvGrpSpPr>
      <p:grpSpPr>
        <a:xfrm>
          <a:off x="0" y="0"/>
          <a:ext cx="0" cy="0"/>
          <a:chOff x="0" y="0"/>
          <a:chExt cx="0" cy="0"/>
        </a:xfrm>
      </p:grpSpPr>
      <p:sp>
        <p:nvSpPr>
          <p:cNvPr id="339" name="Google Shape;339;p37"/>
          <p:cNvSpPr txBox="1">
            <a:spLocks noGrp="1"/>
          </p:cNvSpPr>
          <p:nvPr>
            <p:ph type="title"/>
          </p:nvPr>
        </p:nvSpPr>
        <p:spPr>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Clr>
                <a:srgbClr val="58595B"/>
              </a:buClr>
              <a:buSzPts val="3120"/>
              <a:buFont typeface="Corbel"/>
              <a:buNone/>
            </a:pPr>
            <a:r>
              <a:rPr lang="en-US" sz="4000" b="1">
                <a:solidFill>
                  <a:schemeClr val="accent5"/>
                </a:solidFill>
              </a:rPr>
              <a:t>The Benefits and Challenges</a:t>
            </a:r>
            <a:br>
              <a:rPr lang="en-US" sz="4000" b="1">
                <a:solidFill>
                  <a:schemeClr val="accent5"/>
                </a:solidFill>
              </a:rPr>
            </a:br>
            <a:r>
              <a:rPr lang="en-US" sz="2400" spc="300">
                <a:solidFill>
                  <a:schemeClr val="accent5"/>
                </a:solidFill>
              </a:rPr>
              <a:t>OF USING SHARED CLINICAL MOBILE DEVICES</a:t>
            </a:r>
            <a:endParaRPr lang="en-US" sz="5400" spc="300">
              <a:solidFill>
                <a:schemeClr val="accent5"/>
              </a:solidFill>
            </a:endParaRPr>
          </a:p>
        </p:txBody>
      </p:sp>
      <p:sp>
        <p:nvSpPr>
          <p:cNvPr id="340" name="Google Shape;340;p37"/>
          <p:cNvSpPr txBox="1">
            <a:spLocks noGrp="1"/>
          </p:cNvSpPr>
          <p:nvPr>
            <p:ph type="body" idx="4294967295"/>
          </p:nvPr>
        </p:nvSpPr>
        <p:spPr>
          <a:xfrm>
            <a:off x="7623007" y="1989138"/>
            <a:ext cx="2163762" cy="498475"/>
          </a:xfrm>
          <a:prstGeom prst="rect">
            <a:avLst/>
          </a:prstGeom>
          <a:noFill/>
          <a:ln>
            <a:noFill/>
          </a:ln>
        </p:spPr>
        <p:txBody>
          <a:bodyPr spcFirstLastPara="1" wrap="square" lIns="91425" tIns="45700" rIns="91425" bIns="45700" anchor="ctr" anchorCtr="0">
            <a:noAutofit/>
          </a:bodyPr>
          <a:lstStyle/>
          <a:p>
            <a:pPr marL="0" lvl="0" indent="0" algn="ctr" rtl="0">
              <a:lnSpc>
                <a:spcPct val="80000"/>
              </a:lnSpc>
              <a:spcBef>
                <a:spcPts val="0"/>
              </a:spcBef>
              <a:spcAft>
                <a:spcPts val="0"/>
              </a:spcAft>
              <a:buSzPts val="3206"/>
              <a:buNone/>
            </a:pPr>
            <a:r>
              <a:rPr lang="en-US" sz="3206" b="1" u="sng">
                <a:solidFill>
                  <a:schemeClr val="accent1"/>
                </a:solidFill>
              </a:rPr>
              <a:t>Challenges</a:t>
            </a:r>
            <a:endParaRPr sz="2960" b="1" u="sng">
              <a:solidFill>
                <a:schemeClr val="accent1"/>
              </a:solidFill>
            </a:endParaRPr>
          </a:p>
        </p:txBody>
      </p:sp>
      <p:grpSp>
        <p:nvGrpSpPr>
          <p:cNvPr id="2" name="Group 1">
            <a:extLst>
              <a:ext uri="{FF2B5EF4-FFF2-40B4-BE49-F238E27FC236}">
                <a16:creationId xmlns:a16="http://schemas.microsoft.com/office/drawing/2014/main" id="{802F26E6-A04E-24C4-16CE-AACFD07B7F62}"/>
              </a:ext>
            </a:extLst>
          </p:cNvPr>
          <p:cNvGrpSpPr/>
          <p:nvPr/>
        </p:nvGrpSpPr>
        <p:grpSpPr>
          <a:xfrm>
            <a:off x="4484991" y="2919774"/>
            <a:ext cx="3211209" cy="3207205"/>
            <a:chOff x="4484991" y="2524410"/>
            <a:chExt cx="3211209" cy="3207205"/>
          </a:xfrm>
        </p:grpSpPr>
        <p:sp>
          <p:nvSpPr>
            <p:cNvPr id="336" name="Google Shape;336;p37"/>
            <p:cNvSpPr>
              <a:spLocks noChangeAspect="1"/>
            </p:cNvSpPr>
            <p:nvPr/>
          </p:nvSpPr>
          <p:spPr>
            <a:xfrm>
              <a:off x="4495800" y="2524410"/>
              <a:ext cx="3200400" cy="3200400"/>
            </a:xfrm>
            <a:prstGeom prst="ellipse">
              <a:avLst/>
            </a:prstGeom>
            <a:solidFill>
              <a:schemeClr val="accent6"/>
            </a:solidFill>
            <a:ln>
              <a:noFill/>
            </a:ln>
          </p:spPr>
          <p:txBody>
            <a:bodyPr spcFirstLastPara="1" wrap="square" lIns="121900" tIns="60950" rIns="121900" bIns="60950" anchor="ctr" anchorCtr="0">
              <a:noAutofit/>
            </a:bodyPr>
            <a:lstStyle/>
            <a:p>
              <a:pPr marL="0" marR="0" lvl="0" indent="0" algn="ctr" rtl="0">
                <a:spcBef>
                  <a:spcPts val="0"/>
                </a:spcBef>
                <a:spcAft>
                  <a:spcPts val="0"/>
                </a:spcAft>
                <a:buNone/>
              </a:pPr>
              <a:endParaRPr sz="2133" b="1" i="0" u="none" strike="noStrike" cap="none">
                <a:solidFill>
                  <a:schemeClr val="lt1"/>
                </a:solidFill>
                <a:latin typeface="Corbel"/>
                <a:ea typeface="Corbel"/>
                <a:cs typeface="Corbel"/>
                <a:sym typeface="Corbel"/>
              </a:endParaRPr>
            </a:p>
          </p:txBody>
        </p:sp>
        <p:pic>
          <p:nvPicPr>
            <p:cNvPr id="337" name="Google Shape;337;p37" hidden="1"/>
            <p:cNvPicPr preferRelativeResize="0">
              <a:picLocks noChangeAspect="1"/>
            </p:cNvPicPr>
            <p:nvPr/>
          </p:nvPicPr>
          <p:blipFill rotWithShape="1">
            <a:blip r:embed="rId3" cstate="screen">
              <a:alphaModFix/>
              <a:extLst>
                <a:ext uri="{28A0092B-C50C-407E-A947-70E740481C1C}">
                  <a14:useLocalDpi xmlns:a14="http://schemas.microsoft.com/office/drawing/2010/main"/>
                </a:ext>
              </a:extLst>
            </a:blip>
            <a:srcRect l="-2388" t="-3785" r="2388" b="38761"/>
            <a:stretch/>
          </p:blipFill>
          <p:spPr>
            <a:xfrm>
              <a:off x="4484991" y="2531215"/>
              <a:ext cx="3200400" cy="3200400"/>
            </a:xfrm>
            <a:prstGeom prst="ellipse">
              <a:avLst/>
            </a:prstGeom>
            <a:noFill/>
            <a:ln>
              <a:noFill/>
            </a:ln>
          </p:spPr>
        </p:pic>
        <p:pic>
          <p:nvPicPr>
            <p:cNvPr id="346" name="Google Shape;346;p37" hidden="1"/>
            <p:cNvPicPr preferRelativeResize="0"/>
            <p:nvPr/>
          </p:nvPicPr>
          <p:blipFill rotWithShape="1">
            <a:blip r:embed="rId4" cstate="screen">
              <a:alphaModFix/>
              <a:extLst>
                <a:ext uri="{28A0092B-C50C-407E-A947-70E740481C1C}">
                  <a14:useLocalDpi xmlns:a14="http://schemas.microsoft.com/office/drawing/2010/main"/>
                </a:ext>
              </a:extLst>
            </a:blip>
            <a:srcRect/>
            <a:stretch/>
          </p:blipFill>
          <p:spPr>
            <a:xfrm>
              <a:off x="6812037" y="3634639"/>
              <a:ext cx="585839" cy="1208591"/>
            </a:xfrm>
            <a:prstGeom prst="roundRect">
              <a:avLst>
                <a:gd name="adj" fmla="val 32342"/>
              </a:avLst>
            </a:prstGeom>
            <a:noFill/>
            <a:ln>
              <a:noFill/>
            </a:ln>
          </p:spPr>
        </p:pic>
      </p:grpSp>
      <p:pic>
        <p:nvPicPr>
          <p:cNvPr id="117" name="Picture 116" descr="A picture containing person, sport&#10;&#10;Description automatically generated">
            <a:extLst>
              <a:ext uri="{FF2B5EF4-FFF2-40B4-BE49-F238E27FC236}">
                <a16:creationId xmlns:a16="http://schemas.microsoft.com/office/drawing/2014/main" id="{FE123EA1-5815-8AAC-A522-9F8669B930EA}"/>
              </a:ext>
            </a:extLst>
          </p:cNvPr>
          <p:cNvPicPr>
            <a:picLocks noChangeAspect="1"/>
          </p:cNvPicPr>
          <p:nvPr/>
        </p:nvPicPr>
        <p:blipFill rotWithShape="1">
          <a:blip r:embed="rId5" cstate="screen">
            <a:extLst>
              <a:ext uri="{28A0092B-C50C-407E-A947-70E740481C1C}">
                <a14:useLocalDpi xmlns:a14="http://schemas.microsoft.com/office/drawing/2010/main"/>
              </a:ext>
            </a:extLst>
          </a:blip>
          <a:stretch/>
        </p:blipFill>
        <p:spPr>
          <a:xfrm>
            <a:off x="3715316" y="2995788"/>
            <a:ext cx="4682081" cy="3121388"/>
          </a:xfrm>
          <a:prstGeom prst="rect">
            <a:avLst/>
          </a:prstGeom>
        </p:spPr>
      </p:pic>
      <p:sp>
        <p:nvSpPr>
          <p:cNvPr id="68" name="Google Shape;340;p37">
            <a:extLst>
              <a:ext uri="{FF2B5EF4-FFF2-40B4-BE49-F238E27FC236}">
                <a16:creationId xmlns:a16="http://schemas.microsoft.com/office/drawing/2014/main" id="{03788AA5-DA6F-BEA6-FA44-B4DFDF52DF5D}"/>
              </a:ext>
            </a:extLst>
          </p:cNvPr>
          <p:cNvSpPr txBox="1">
            <a:spLocks/>
          </p:cNvSpPr>
          <p:nvPr/>
        </p:nvSpPr>
        <p:spPr>
          <a:xfrm>
            <a:off x="2431961" y="1971921"/>
            <a:ext cx="2163762" cy="498475"/>
          </a:xfrm>
          <a:prstGeom prst="rect">
            <a:avLst/>
          </a:prstGeom>
          <a:noFill/>
          <a:ln>
            <a:noFill/>
          </a:ln>
        </p:spPr>
        <p:txBody>
          <a:bodyPr spcFirstLastPara="1" vert="horz" wrap="square" lIns="91425" tIns="45700" rIns="91425" bIns="45700" rtlCol="0" anchor="ctr"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80000"/>
              </a:lnSpc>
              <a:spcBef>
                <a:spcPts val="0"/>
              </a:spcBef>
              <a:buSzPts val="3206"/>
              <a:buFont typeface="Arial" panose="020B0604020202020204" pitchFamily="34" charset="0"/>
              <a:buNone/>
            </a:pPr>
            <a:r>
              <a:rPr lang="en-US" sz="3206" b="1" u="sng">
                <a:solidFill>
                  <a:schemeClr val="accent2"/>
                </a:solidFill>
              </a:rPr>
              <a:t>Benefits</a:t>
            </a:r>
            <a:endParaRPr lang="en-US" sz="2960" b="1" u="sng">
              <a:solidFill>
                <a:schemeClr val="accent2"/>
              </a:solidFill>
            </a:endParaRPr>
          </a:p>
        </p:txBody>
      </p:sp>
      <p:grpSp>
        <p:nvGrpSpPr>
          <p:cNvPr id="9" name="Group 8">
            <a:extLst>
              <a:ext uri="{FF2B5EF4-FFF2-40B4-BE49-F238E27FC236}">
                <a16:creationId xmlns:a16="http://schemas.microsoft.com/office/drawing/2014/main" id="{F5942AE3-8F9C-72B1-2FF4-77D6242EB3A6}"/>
              </a:ext>
            </a:extLst>
          </p:cNvPr>
          <p:cNvGrpSpPr/>
          <p:nvPr/>
        </p:nvGrpSpPr>
        <p:grpSpPr>
          <a:xfrm>
            <a:off x="12365" y="2875501"/>
            <a:ext cx="3944816" cy="886321"/>
            <a:chOff x="12365" y="2875501"/>
            <a:chExt cx="3944816" cy="886321"/>
          </a:xfrm>
        </p:grpSpPr>
        <p:grpSp>
          <p:nvGrpSpPr>
            <p:cNvPr id="3" name="Group 2">
              <a:extLst>
                <a:ext uri="{FF2B5EF4-FFF2-40B4-BE49-F238E27FC236}">
                  <a16:creationId xmlns:a16="http://schemas.microsoft.com/office/drawing/2014/main" id="{377135C8-49B0-F0A5-8760-32CC9442D719}"/>
                </a:ext>
              </a:extLst>
            </p:cNvPr>
            <p:cNvGrpSpPr/>
            <p:nvPr/>
          </p:nvGrpSpPr>
          <p:grpSpPr>
            <a:xfrm>
              <a:off x="12365" y="2875501"/>
              <a:ext cx="3944816" cy="886321"/>
              <a:chOff x="12365" y="2875501"/>
              <a:chExt cx="3944816" cy="886321"/>
            </a:xfrm>
          </p:grpSpPr>
          <p:sp>
            <p:nvSpPr>
              <p:cNvPr id="341" name="Google Shape;341;p37"/>
              <p:cNvSpPr/>
              <p:nvPr/>
            </p:nvSpPr>
            <p:spPr>
              <a:xfrm>
                <a:off x="12365" y="2964611"/>
                <a:ext cx="2932195" cy="748795"/>
              </a:xfrm>
              <a:prstGeom prst="rect">
                <a:avLst/>
              </a:prstGeom>
              <a:noFill/>
              <a:ln>
                <a:noFill/>
              </a:ln>
            </p:spPr>
            <p:txBody>
              <a:bodyPr spcFirstLastPara="1" wrap="square" lIns="91425" tIns="45700" rIns="91425" bIns="45700" anchor="t" anchorCtr="0">
                <a:noAutofit/>
              </a:bodyPr>
              <a:lstStyle/>
              <a:p>
                <a:pPr marL="0" marR="0" lvl="0" indent="0" algn="r" rtl="0">
                  <a:spcBef>
                    <a:spcPts val="0"/>
                  </a:spcBef>
                  <a:spcAft>
                    <a:spcPts val="0"/>
                  </a:spcAft>
                  <a:buNone/>
                </a:pPr>
                <a:r>
                  <a:rPr lang="en-US" sz="2133" b="0" i="0" u="none" strike="noStrike" cap="none">
                    <a:solidFill>
                      <a:srgbClr val="535353"/>
                    </a:solidFill>
                    <a:latin typeface="Corbel"/>
                    <a:ea typeface="Corbel"/>
                    <a:cs typeface="Corbel"/>
                    <a:sym typeface="Corbel"/>
                  </a:rPr>
                  <a:t>Facilitate </a:t>
                </a:r>
                <a:br>
                  <a:rPr lang="en-US" sz="2133" b="0" i="0" u="none" strike="noStrike" cap="none">
                    <a:solidFill>
                      <a:srgbClr val="535353"/>
                    </a:solidFill>
                    <a:latin typeface="Corbel"/>
                    <a:ea typeface="Corbel"/>
                    <a:cs typeface="Corbel"/>
                    <a:sym typeface="Corbel"/>
                  </a:rPr>
                </a:br>
                <a:r>
                  <a:rPr lang="en-US" sz="2133" b="0" i="0" u="none" strike="noStrike" cap="none">
                    <a:solidFill>
                      <a:srgbClr val="535353"/>
                    </a:solidFill>
                    <a:latin typeface="Corbel"/>
                    <a:ea typeface="Corbel"/>
                    <a:cs typeface="Corbel"/>
                    <a:sym typeface="Corbel"/>
                  </a:rPr>
                  <a:t>clinical mobility…</a:t>
                </a:r>
                <a:endParaRPr/>
              </a:p>
            </p:txBody>
          </p:sp>
          <p:sp>
            <p:nvSpPr>
              <p:cNvPr id="351" name="Google Shape;351;p37"/>
              <p:cNvSpPr/>
              <p:nvPr/>
            </p:nvSpPr>
            <p:spPr>
              <a:xfrm>
                <a:off x="3070860" y="2875501"/>
                <a:ext cx="886321" cy="886321"/>
              </a:xfrm>
              <a:prstGeom prst="ellipse">
                <a:avLst/>
              </a:prstGeom>
              <a:solidFill>
                <a:schemeClr val="accen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799" b="1" i="0" u="none" strike="noStrike" cap="none">
                  <a:solidFill>
                    <a:srgbClr val="FFFFFF"/>
                  </a:solidFill>
                  <a:latin typeface="Corbel"/>
                  <a:ea typeface="Corbel"/>
                  <a:cs typeface="Corbel"/>
                  <a:sym typeface="Corbel"/>
                </a:endParaRPr>
              </a:p>
            </p:txBody>
          </p:sp>
        </p:grpSp>
        <p:pic>
          <p:nvPicPr>
            <p:cNvPr id="74" name="Graphic 73" descr="Doctor">
              <a:extLst>
                <a:ext uri="{FF2B5EF4-FFF2-40B4-BE49-F238E27FC236}">
                  <a16:creationId xmlns:a16="http://schemas.microsoft.com/office/drawing/2014/main" id="{44E70EF9-8753-1F95-34BB-B2CA5C6B408B}"/>
                </a:ext>
              </a:extLst>
            </p:cNvPr>
            <p:cNvPicPr>
              <a:picLocks noChangeAspect="1"/>
            </p:cNvPicPr>
            <p:nvPr/>
          </p:nvPicPr>
          <p:blipFill>
            <a:blip r:embed="rId6">
              <a:extLst>
                <a:ext uri="{28A0092B-C50C-407E-A947-70E740481C1C}">
                  <a14:useLocalDpi xmlns:a14="http://schemas.microsoft.com/office/drawing/2010/main"/>
                </a:ext>
                <a:ext uri="{96DAC541-7B7A-43D3-8B79-37D633B846F1}">
                  <asvg:svgBlip xmlns:asvg="http://schemas.microsoft.com/office/drawing/2016/SVG/main" r:embed="rId7"/>
                </a:ext>
              </a:extLst>
            </a:blip>
            <a:stretch>
              <a:fillRect/>
            </a:stretch>
          </p:blipFill>
          <p:spPr>
            <a:xfrm>
              <a:off x="3138296" y="2918284"/>
              <a:ext cx="744905" cy="744905"/>
            </a:xfrm>
            <a:prstGeom prst="rect">
              <a:avLst/>
            </a:prstGeom>
          </p:spPr>
        </p:pic>
      </p:grpSp>
      <p:grpSp>
        <p:nvGrpSpPr>
          <p:cNvPr id="10" name="Group 9">
            <a:extLst>
              <a:ext uri="{FF2B5EF4-FFF2-40B4-BE49-F238E27FC236}">
                <a16:creationId xmlns:a16="http://schemas.microsoft.com/office/drawing/2014/main" id="{FAE4FD04-1B9E-2FA0-0CC4-5ADA40B5A419}"/>
              </a:ext>
            </a:extLst>
          </p:cNvPr>
          <p:cNvGrpSpPr/>
          <p:nvPr/>
        </p:nvGrpSpPr>
        <p:grpSpPr>
          <a:xfrm>
            <a:off x="8235256" y="2866373"/>
            <a:ext cx="3813271" cy="886321"/>
            <a:chOff x="8235256" y="2866373"/>
            <a:chExt cx="3813271" cy="886321"/>
          </a:xfrm>
        </p:grpSpPr>
        <p:grpSp>
          <p:nvGrpSpPr>
            <p:cNvPr id="6" name="Group 5">
              <a:extLst>
                <a:ext uri="{FF2B5EF4-FFF2-40B4-BE49-F238E27FC236}">
                  <a16:creationId xmlns:a16="http://schemas.microsoft.com/office/drawing/2014/main" id="{1778139C-679A-1478-B262-DAA8D108275B}"/>
                </a:ext>
              </a:extLst>
            </p:cNvPr>
            <p:cNvGrpSpPr/>
            <p:nvPr/>
          </p:nvGrpSpPr>
          <p:grpSpPr>
            <a:xfrm>
              <a:off x="8235256" y="2866373"/>
              <a:ext cx="3813271" cy="886321"/>
              <a:chOff x="8235256" y="2866373"/>
              <a:chExt cx="3813271" cy="886321"/>
            </a:xfrm>
          </p:grpSpPr>
          <p:sp>
            <p:nvSpPr>
              <p:cNvPr id="343" name="Google Shape;343;p37"/>
              <p:cNvSpPr/>
              <p:nvPr/>
            </p:nvSpPr>
            <p:spPr>
              <a:xfrm>
                <a:off x="9320679" y="2928810"/>
                <a:ext cx="2727848" cy="748795"/>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2133" b="0" i="0" u="none" strike="noStrike" cap="none">
                    <a:solidFill>
                      <a:srgbClr val="535353"/>
                    </a:solidFill>
                    <a:latin typeface="Corbel"/>
                    <a:ea typeface="Corbel"/>
                    <a:cs typeface="Corbel"/>
                    <a:sym typeface="Corbel"/>
                  </a:rPr>
                  <a:t>…without disrupting workflow?</a:t>
                </a:r>
                <a:endParaRPr/>
              </a:p>
            </p:txBody>
          </p:sp>
          <p:sp>
            <p:nvSpPr>
              <p:cNvPr id="377" name="Google Shape;377;p37"/>
              <p:cNvSpPr/>
              <p:nvPr/>
            </p:nvSpPr>
            <p:spPr>
              <a:xfrm>
                <a:off x="8235256" y="2866373"/>
                <a:ext cx="886321" cy="886321"/>
              </a:xfrm>
              <a:prstGeom prst="ellipse">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799" b="1">
                  <a:solidFill>
                    <a:srgbClr val="FFFFFF"/>
                  </a:solidFill>
                  <a:latin typeface="Corbel"/>
                  <a:ea typeface="Corbel"/>
                  <a:cs typeface="Corbel"/>
                  <a:sym typeface="Corbel"/>
                </a:endParaRPr>
              </a:p>
            </p:txBody>
          </p:sp>
        </p:grpSp>
        <p:pic>
          <p:nvPicPr>
            <p:cNvPr id="76" name="Graphic 75" descr="Doctor">
              <a:extLst>
                <a:ext uri="{FF2B5EF4-FFF2-40B4-BE49-F238E27FC236}">
                  <a16:creationId xmlns:a16="http://schemas.microsoft.com/office/drawing/2014/main" id="{39DF0B56-AF3D-7643-E333-5B734FE9D31E}"/>
                </a:ext>
              </a:extLst>
            </p:cNvPr>
            <p:cNvPicPr>
              <a:picLocks noChangeAspect="1"/>
            </p:cNvPicPr>
            <p:nvPr/>
          </p:nvPicPr>
          <p:blipFill>
            <a:blip r:embed="rId6">
              <a:extLst>
                <a:ext uri="{28A0092B-C50C-407E-A947-70E740481C1C}">
                  <a14:useLocalDpi xmlns:a14="http://schemas.microsoft.com/office/drawing/2010/main"/>
                </a:ext>
                <a:ext uri="{96DAC541-7B7A-43D3-8B79-37D633B846F1}">
                  <asvg:svgBlip xmlns:asvg="http://schemas.microsoft.com/office/drawing/2016/SVG/main" r:embed="rId7"/>
                </a:ext>
              </a:extLst>
            </a:blip>
            <a:stretch>
              <a:fillRect/>
            </a:stretch>
          </p:blipFill>
          <p:spPr>
            <a:xfrm>
              <a:off x="8292013" y="2875501"/>
              <a:ext cx="744905" cy="744905"/>
            </a:xfrm>
            <a:prstGeom prst="rect">
              <a:avLst/>
            </a:prstGeom>
          </p:spPr>
        </p:pic>
      </p:grpSp>
      <p:grpSp>
        <p:nvGrpSpPr>
          <p:cNvPr id="21" name="Group 20">
            <a:extLst>
              <a:ext uri="{FF2B5EF4-FFF2-40B4-BE49-F238E27FC236}">
                <a16:creationId xmlns:a16="http://schemas.microsoft.com/office/drawing/2014/main" id="{463447D0-DCC4-8719-530C-51AE9A8AEF3F}"/>
              </a:ext>
            </a:extLst>
          </p:cNvPr>
          <p:cNvGrpSpPr/>
          <p:nvPr/>
        </p:nvGrpSpPr>
        <p:grpSpPr>
          <a:xfrm>
            <a:off x="163629" y="4086543"/>
            <a:ext cx="3793553" cy="886321"/>
            <a:chOff x="163629" y="4086543"/>
            <a:chExt cx="3793553" cy="886321"/>
          </a:xfrm>
        </p:grpSpPr>
        <p:grpSp>
          <p:nvGrpSpPr>
            <p:cNvPr id="4" name="Group 3">
              <a:extLst>
                <a:ext uri="{FF2B5EF4-FFF2-40B4-BE49-F238E27FC236}">
                  <a16:creationId xmlns:a16="http://schemas.microsoft.com/office/drawing/2014/main" id="{03670133-F3D3-3D52-E6B1-87CDD3413A71}"/>
                </a:ext>
              </a:extLst>
            </p:cNvPr>
            <p:cNvGrpSpPr/>
            <p:nvPr/>
          </p:nvGrpSpPr>
          <p:grpSpPr>
            <a:xfrm>
              <a:off x="163629" y="4086543"/>
              <a:ext cx="3793553" cy="886321"/>
              <a:chOff x="163629" y="4086543"/>
              <a:chExt cx="3793553" cy="886321"/>
            </a:xfrm>
          </p:grpSpPr>
          <p:sp>
            <p:nvSpPr>
              <p:cNvPr id="342" name="Google Shape;342;p37"/>
              <p:cNvSpPr/>
              <p:nvPr/>
            </p:nvSpPr>
            <p:spPr>
              <a:xfrm>
                <a:off x="163629" y="4162784"/>
                <a:ext cx="2780569" cy="748795"/>
              </a:xfrm>
              <a:prstGeom prst="rect">
                <a:avLst/>
              </a:prstGeom>
              <a:noFill/>
              <a:ln>
                <a:noFill/>
              </a:ln>
            </p:spPr>
            <p:txBody>
              <a:bodyPr spcFirstLastPara="1" wrap="square" lIns="91425" tIns="45700" rIns="91425" bIns="45700" anchor="t" anchorCtr="0">
                <a:noAutofit/>
              </a:bodyPr>
              <a:lstStyle/>
              <a:p>
                <a:pPr marL="0" marR="0" lvl="0" indent="0" algn="r" rtl="0">
                  <a:spcBef>
                    <a:spcPts val="0"/>
                  </a:spcBef>
                  <a:spcAft>
                    <a:spcPts val="0"/>
                  </a:spcAft>
                  <a:buNone/>
                </a:pPr>
                <a:r>
                  <a:rPr lang="en-US" sz="2133" b="0" i="0" u="none" strike="noStrike" cap="none">
                    <a:solidFill>
                      <a:srgbClr val="535353"/>
                    </a:solidFill>
                    <a:latin typeface="Corbel"/>
                    <a:ea typeface="Corbel"/>
                    <a:cs typeface="Corbel"/>
                    <a:sym typeface="Corbel"/>
                  </a:rPr>
                  <a:t>Enable new workflows at the bedside…</a:t>
                </a:r>
                <a:endParaRPr/>
              </a:p>
            </p:txBody>
          </p:sp>
          <p:sp>
            <p:nvSpPr>
              <p:cNvPr id="366" name="Google Shape;366;p37"/>
              <p:cNvSpPr/>
              <p:nvPr/>
            </p:nvSpPr>
            <p:spPr>
              <a:xfrm>
                <a:off x="3070861" y="4086543"/>
                <a:ext cx="886321" cy="886321"/>
              </a:xfrm>
              <a:prstGeom prst="ellipse">
                <a:avLst/>
              </a:prstGeom>
              <a:solidFill>
                <a:schemeClr val="accen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799" b="1">
                  <a:solidFill>
                    <a:srgbClr val="FFFFFF"/>
                  </a:solidFill>
                  <a:latin typeface="Corbel"/>
                  <a:ea typeface="Corbel"/>
                  <a:cs typeface="Corbel"/>
                  <a:sym typeface="Corbel"/>
                </a:endParaRPr>
              </a:p>
            </p:txBody>
          </p:sp>
        </p:grpSp>
        <p:grpSp>
          <p:nvGrpSpPr>
            <p:cNvPr id="20" name="Group 19">
              <a:extLst>
                <a:ext uri="{FF2B5EF4-FFF2-40B4-BE49-F238E27FC236}">
                  <a16:creationId xmlns:a16="http://schemas.microsoft.com/office/drawing/2014/main" id="{F706A9B2-4395-B467-4EF4-DD131E2CFE17}"/>
                </a:ext>
              </a:extLst>
            </p:cNvPr>
            <p:cNvGrpSpPr/>
            <p:nvPr/>
          </p:nvGrpSpPr>
          <p:grpSpPr>
            <a:xfrm>
              <a:off x="3201146" y="4207446"/>
              <a:ext cx="619204" cy="659469"/>
              <a:chOff x="5275084" y="1870437"/>
              <a:chExt cx="914400" cy="973861"/>
            </a:xfrm>
          </p:grpSpPr>
          <p:pic>
            <p:nvPicPr>
              <p:cNvPr id="12" name="Graphic 11" descr="Document with solid fill">
                <a:extLst>
                  <a:ext uri="{FF2B5EF4-FFF2-40B4-BE49-F238E27FC236}">
                    <a16:creationId xmlns:a16="http://schemas.microsoft.com/office/drawing/2014/main" id="{FD8825FA-878F-DA01-1937-56E01220B6A6}"/>
                  </a:ext>
                </a:extLst>
              </p:cNvPr>
              <p:cNvPicPr>
                <a:picLocks noChangeAspect="1"/>
              </p:cNvPicPr>
              <p:nvPr/>
            </p:nvPicPr>
            <p:blipFill>
              <a:blip r:embed="rId8">
                <a:extLst>
                  <a:ext uri="{28A0092B-C50C-407E-A947-70E740481C1C}">
                    <a14:useLocalDpi xmlns:a14="http://schemas.microsoft.com/office/drawing/2010/main"/>
                  </a:ext>
                  <a:ext uri="{96DAC541-7B7A-43D3-8B79-37D633B846F1}">
                    <asvg:svgBlip xmlns:asvg="http://schemas.microsoft.com/office/drawing/2016/SVG/main" r:embed="rId9"/>
                  </a:ext>
                </a:extLst>
              </a:blip>
              <a:stretch>
                <a:fillRect/>
              </a:stretch>
            </p:blipFill>
            <p:spPr>
              <a:xfrm>
                <a:off x="5275084" y="1870437"/>
                <a:ext cx="914400" cy="914400"/>
              </a:xfrm>
              <a:prstGeom prst="rect">
                <a:avLst/>
              </a:prstGeom>
            </p:spPr>
          </p:pic>
          <p:grpSp>
            <p:nvGrpSpPr>
              <p:cNvPr id="19" name="Group 18">
                <a:extLst>
                  <a:ext uri="{FF2B5EF4-FFF2-40B4-BE49-F238E27FC236}">
                    <a16:creationId xmlns:a16="http://schemas.microsoft.com/office/drawing/2014/main" id="{ACD41281-3805-80D6-1CC3-787445D43711}"/>
                  </a:ext>
                </a:extLst>
              </p:cNvPr>
              <p:cNvGrpSpPr/>
              <p:nvPr/>
            </p:nvGrpSpPr>
            <p:grpSpPr>
              <a:xfrm>
                <a:off x="5774755" y="2431981"/>
                <a:ext cx="412317" cy="412317"/>
                <a:chOff x="6325392" y="2100479"/>
                <a:chExt cx="412317" cy="412317"/>
              </a:xfrm>
            </p:grpSpPr>
            <p:sp>
              <p:nvSpPr>
                <p:cNvPr id="18" name="Oval 17">
                  <a:extLst>
                    <a:ext uri="{FF2B5EF4-FFF2-40B4-BE49-F238E27FC236}">
                      <a16:creationId xmlns:a16="http://schemas.microsoft.com/office/drawing/2014/main" id="{244C7F67-1CFB-2853-B2E5-A0EFA1F06CC6}"/>
                    </a:ext>
                  </a:extLst>
                </p:cNvPr>
                <p:cNvSpPr/>
                <p:nvPr/>
              </p:nvSpPr>
              <p:spPr>
                <a:xfrm>
                  <a:off x="6325392" y="2100479"/>
                  <a:ext cx="412317" cy="412317"/>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a:extLst>
                    <a:ext uri="{FF2B5EF4-FFF2-40B4-BE49-F238E27FC236}">
                      <a16:creationId xmlns:a16="http://schemas.microsoft.com/office/drawing/2014/main" id="{9FDFD302-1D5B-CC09-AE4F-FDCEDA12782E}"/>
                    </a:ext>
                  </a:extLst>
                </p:cNvPr>
                <p:cNvSpPr/>
                <p:nvPr/>
              </p:nvSpPr>
              <p:spPr>
                <a:xfrm>
                  <a:off x="6355872" y="2125663"/>
                  <a:ext cx="361950" cy="361950"/>
                </a:xfrm>
                <a:custGeom>
                  <a:avLst/>
                  <a:gdLst>
                    <a:gd name="connsiteX0" fmla="*/ 180975 w 361950"/>
                    <a:gd name="connsiteY0" fmla="*/ 0 h 361950"/>
                    <a:gd name="connsiteX1" fmla="*/ 0 w 361950"/>
                    <a:gd name="connsiteY1" fmla="*/ 180975 h 361950"/>
                    <a:gd name="connsiteX2" fmla="*/ 180975 w 361950"/>
                    <a:gd name="connsiteY2" fmla="*/ 361950 h 361950"/>
                    <a:gd name="connsiteX3" fmla="*/ 361950 w 361950"/>
                    <a:gd name="connsiteY3" fmla="*/ 180975 h 361950"/>
                    <a:gd name="connsiteX4" fmla="*/ 181127 w 361950"/>
                    <a:gd name="connsiteY4" fmla="*/ 0 h 361950"/>
                    <a:gd name="connsiteX5" fmla="*/ 180975 w 361950"/>
                    <a:gd name="connsiteY5" fmla="*/ 0 h 361950"/>
                    <a:gd name="connsiteX6" fmla="*/ 224790 w 361950"/>
                    <a:gd name="connsiteY6" fmla="*/ 189614 h 361950"/>
                    <a:gd name="connsiteX7" fmla="*/ 145209 w 361950"/>
                    <a:gd name="connsiteY7" fmla="*/ 269281 h 361950"/>
                    <a:gd name="connsiteX8" fmla="*/ 77019 w 361950"/>
                    <a:gd name="connsiteY8" fmla="*/ 201082 h 361950"/>
                    <a:gd name="connsiteX9" fmla="*/ 99803 w 361950"/>
                    <a:gd name="connsiteY9" fmla="*/ 178298 h 361950"/>
                    <a:gd name="connsiteX10" fmla="*/ 145209 w 361950"/>
                    <a:gd name="connsiteY10" fmla="*/ 223714 h 361950"/>
                    <a:gd name="connsiteX11" fmla="*/ 210931 w 361950"/>
                    <a:gd name="connsiteY11" fmla="*/ 157105 h 361950"/>
                    <a:gd name="connsiteX12" fmla="*/ 267348 w 361950"/>
                    <a:gd name="connsiteY12" fmla="*/ 101394 h 361950"/>
                    <a:gd name="connsiteX13" fmla="*/ 269405 w 361950"/>
                    <a:gd name="connsiteY13" fmla="*/ 99489 h 361950"/>
                    <a:gd name="connsiteX14" fmla="*/ 271310 w 361950"/>
                    <a:gd name="connsiteY14" fmla="*/ 97431 h 361950"/>
                    <a:gd name="connsiteX15" fmla="*/ 294418 w 361950"/>
                    <a:gd name="connsiteY15" fmla="*/ 120215 h 361950"/>
                    <a:gd name="connsiteX16" fmla="*/ 224790 w 361950"/>
                    <a:gd name="connsiteY16" fmla="*/ 189614 h 3619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61950" h="361950">
                      <a:moveTo>
                        <a:pt x="180975" y="0"/>
                      </a:moveTo>
                      <a:cubicBezTo>
                        <a:pt x="81025" y="0"/>
                        <a:pt x="0" y="81025"/>
                        <a:pt x="0" y="180975"/>
                      </a:cubicBezTo>
                      <a:cubicBezTo>
                        <a:pt x="0" y="280925"/>
                        <a:pt x="81025" y="361950"/>
                        <a:pt x="180975" y="361950"/>
                      </a:cubicBezTo>
                      <a:cubicBezTo>
                        <a:pt x="280925" y="361950"/>
                        <a:pt x="361950" y="280925"/>
                        <a:pt x="361950" y="180975"/>
                      </a:cubicBezTo>
                      <a:cubicBezTo>
                        <a:pt x="361992" y="81067"/>
                        <a:pt x="281035" y="42"/>
                        <a:pt x="181127" y="0"/>
                      </a:cubicBezTo>
                      <a:cubicBezTo>
                        <a:pt x="181077" y="0"/>
                        <a:pt x="181025" y="0"/>
                        <a:pt x="180975" y="0"/>
                      </a:cubicBezTo>
                      <a:close/>
                      <a:moveTo>
                        <a:pt x="224790" y="189614"/>
                      </a:moveTo>
                      <a:cubicBezTo>
                        <a:pt x="198425" y="215935"/>
                        <a:pt x="171898" y="242490"/>
                        <a:pt x="145209" y="269281"/>
                      </a:cubicBezTo>
                      <a:cubicBezTo>
                        <a:pt x="122527" y="246497"/>
                        <a:pt x="99796" y="223764"/>
                        <a:pt x="77019" y="201082"/>
                      </a:cubicBezTo>
                      <a:lnTo>
                        <a:pt x="99803" y="178298"/>
                      </a:lnTo>
                      <a:lnTo>
                        <a:pt x="145209" y="223714"/>
                      </a:lnTo>
                      <a:cubicBezTo>
                        <a:pt x="167249" y="201349"/>
                        <a:pt x="189157" y="179146"/>
                        <a:pt x="210931" y="157105"/>
                      </a:cubicBezTo>
                      <a:cubicBezTo>
                        <a:pt x="232705" y="135055"/>
                        <a:pt x="244773" y="123225"/>
                        <a:pt x="267348" y="101394"/>
                      </a:cubicBezTo>
                      <a:cubicBezTo>
                        <a:pt x="267986" y="100755"/>
                        <a:pt x="268662" y="100127"/>
                        <a:pt x="269405" y="99489"/>
                      </a:cubicBezTo>
                      <a:cubicBezTo>
                        <a:pt x="270119" y="98880"/>
                        <a:pt x="270758" y="98189"/>
                        <a:pt x="271310" y="97431"/>
                      </a:cubicBezTo>
                      <a:lnTo>
                        <a:pt x="294418" y="120215"/>
                      </a:lnTo>
                      <a:cubicBezTo>
                        <a:pt x="267653" y="146904"/>
                        <a:pt x="251193" y="163297"/>
                        <a:pt x="224790" y="189614"/>
                      </a:cubicBezTo>
                      <a:close/>
                    </a:path>
                  </a:pathLst>
                </a:custGeom>
                <a:solidFill>
                  <a:schemeClr val="bg1"/>
                </a:solidFill>
                <a:ln w="9525" cap="flat">
                  <a:noFill/>
                  <a:prstDash val="solid"/>
                  <a:miter/>
                </a:ln>
              </p:spPr>
              <p:txBody>
                <a:bodyPr rtlCol="0" anchor="ctr"/>
                <a:lstStyle/>
                <a:p>
                  <a:endParaRPr lang="en-US"/>
                </a:p>
              </p:txBody>
            </p:sp>
          </p:grpSp>
        </p:grpSp>
      </p:grpSp>
      <p:grpSp>
        <p:nvGrpSpPr>
          <p:cNvPr id="29" name="Group 28">
            <a:extLst>
              <a:ext uri="{FF2B5EF4-FFF2-40B4-BE49-F238E27FC236}">
                <a16:creationId xmlns:a16="http://schemas.microsoft.com/office/drawing/2014/main" id="{0416E98A-5D64-A58B-F616-94B3A482E1B6}"/>
              </a:ext>
            </a:extLst>
          </p:cNvPr>
          <p:cNvGrpSpPr/>
          <p:nvPr/>
        </p:nvGrpSpPr>
        <p:grpSpPr>
          <a:xfrm>
            <a:off x="279207" y="5297581"/>
            <a:ext cx="3677793" cy="886321"/>
            <a:chOff x="279207" y="5297581"/>
            <a:chExt cx="3677793" cy="886321"/>
          </a:xfrm>
        </p:grpSpPr>
        <p:grpSp>
          <p:nvGrpSpPr>
            <p:cNvPr id="5" name="Group 4">
              <a:extLst>
                <a:ext uri="{FF2B5EF4-FFF2-40B4-BE49-F238E27FC236}">
                  <a16:creationId xmlns:a16="http://schemas.microsoft.com/office/drawing/2014/main" id="{5BE9D523-B5F2-AF35-017F-187854E667D5}"/>
                </a:ext>
              </a:extLst>
            </p:cNvPr>
            <p:cNvGrpSpPr/>
            <p:nvPr/>
          </p:nvGrpSpPr>
          <p:grpSpPr>
            <a:xfrm>
              <a:off x="279207" y="5297581"/>
              <a:ext cx="3677793" cy="886321"/>
              <a:chOff x="279207" y="5297581"/>
              <a:chExt cx="3677793" cy="886321"/>
            </a:xfrm>
          </p:grpSpPr>
          <p:sp>
            <p:nvSpPr>
              <p:cNvPr id="347" name="Google Shape;347;p37"/>
              <p:cNvSpPr/>
              <p:nvPr/>
            </p:nvSpPr>
            <p:spPr>
              <a:xfrm>
                <a:off x="279207" y="5505913"/>
                <a:ext cx="2676076" cy="420564"/>
              </a:xfrm>
              <a:prstGeom prst="rect">
                <a:avLst/>
              </a:prstGeom>
              <a:noFill/>
              <a:ln>
                <a:noFill/>
              </a:ln>
            </p:spPr>
            <p:txBody>
              <a:bodyPr spcFirstLastPara="1" wrap="square" lIns="91425" tIns="45700" rIns="91425" bIns="45700" anchor="t" anchorCtr="0">
                <a:noAutofit/>
              </a:bodyPr>
              <a:lstStyle/>
              <a:p>
                <a:pPr marL="0" marR="0" lvl="0" indent="0" algn="r" rtl="0">
                  <a:spcBef>
                    <a:spcPts val="0"/>
                  </a:spcBef>
                  <a:spcAft>
                    <a:spcPts val="0"/>
                  </a:spcAft>
                  <a:buNone/>
                </a:pPr>
                <a:r>
                  <a:rPr lang="en-US" sz="2133" b="0" i="0" u="none" strike="noStrike" cap="none">
                    <a:solidFill>
                      <a:srgbClr val="535353"/>
                    </a:solidFill>
                    <a:latin typeface="Corbel"/>
                    <a:ea typeface="Corbel"/>
                    <a:cs typeface="Corbel"/>
                    <a:sym typeface="Corbel"/>
                  </a:rPr>
                  <a:t>Improve security…</a:t>
                </a:r>
                <a:endParaRPr/>
              </a:p>
            </p:txBody>
          </p:sp>
          <p:sp>
            <p:nvSpPr>
              <p:cNvPr id="361" name="Google Shape;361;p37"/>
              <p:cNvSpPr/>
              <p:nvPr/>
            </p:nvSpPr>
            <p:spPr>
              <a:xfrm>
                <a:off x="3070679" y="5297581"/>
                <a:ext cx="886321" cy="886321"/>
              </a:xfrm>
              <a:prstGeom prst="ellipse">
                <a:avLst/>
              </a:prstGeom>
              <a:solidFill>
                <a:schemeClr val="accen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799" b="1">
                  <a:solidFill>
                    <a:srgbClr val="FFFFFF"/>
                  </a:solidFill>
                  <a:latin typeface="Corbel"/>
                  <a:ea typeface="Corbel"/>
                  <a:cs typeface="Corbel"/>
                  <a:sym typeface="Corbel"/>
                </a:endParaRPr>
              </a:p>
            </p:txBody>
          </p:sp>
        </p:grpSp>
        <p:grpSp>
          <p:nvGrpSpPr>
            <p:cNvPr id="26" name="Group 25">
              <a:extLst>
                <a:ext uri="{FF2B5EF4-FFF2-40B4-BE49-F238E27FC236}">
                  <a16:creationId xmlns:a16="http://schemas.microsoft.com/office/drawing/2014/main" id="{8AB9E67C-216C-2EE5-A1EB-DF09AF720BF2}"/>
                </a:ext>
              </a:extLst>
            </p:cNvPr>
            <p:cNvGrpSpPr/>
            <p:nvPr/>
          </p:nvGrpSpPr>
          <p:grpSpPr>
            <a:xfrm>
              <a:off x="3127381" y="5377969"/>
              <a:ext cx="755820" cy="755820"/>
              <a:chOff x="4138523" y="5355750"/>
              <a:chExt cx="914400" cy="914400"/>
            </a:xfrm>
          </p:grpSpPr>
          <p:pic>
            <p:nvPicPr>
              <p:cNvPr id="25" name="Graphic 24" descr="Shield with solid fill">
                <a:extLst>
                  <a:ext uri="{FF2B5EF4-FFF2-40B4-BE49-F238E27FC236}">
                    <a16:creationId xmlns:a16="http://schemas.microsoft.com/office/drawing/2014/main" id="{0823C222-6EAC-7DAB-BA1E-9DAF4F87023B}"/>
                  </a:ext>
                </a:extLst>
              </p:cNvPr>
              <p:cNvPicPr>
                <a:picLocks noChangeAspect="1"/>
              </p:cNvPicPr>
              <p:nvPr/>
            </p:nvPicPr>
            <p:blipFill>
              <a:blip r:embed="rId10">
                <a:extLst>
                  <a:ext uri="{28A0092B-C50C-407E-A947-70E740481C1C}">
                    <a14:useLocalDpi xmlns:a14="http://schemas.microsoft.com/office/drawing/2010/main"/>
                  </a:ext>
                  <a:ext uri="{96DAC541-7B7A-43D3-8B79-37D633B846F1}">
                    <asvg:svgBlip xmlns:asvg="http://schemas.microsoft.com/office/drawing/2016/SVG/main" r:embed="rId11"/>
                  </a:ext>
                </a:extLst>
              </a:blip>
              <a:stretch>
                <a:fillRect/>
              </a:stretch>
            </p:blipFill>
            <p:spPr>
              <a:xfrm>
                <a:off x="4138523" y="5355750"/>
                <a:ext cx="914400" cy="914400"/>
              </a:xfrm>
              <a:prstGeom prst="rect">
                <a:avLst/>
              </a:prstGeom>
            </p:spPr>
          </p:pic>
          <p:pic>
            <p:nvPicPr>
              <p:cNvPr id="94" name="Graphic 93" descr="Lock with solid fill">
                <a:extLst>
                  <a:ext uri="{FF2B5EF4-FFF2-40B4-BE49-F238E27FC236}">
                    <a16:creationId xmlns:a16="http://schemas.microsoft.com/office/drawing/2014/main" id="{39573436-88FA-1896-CAD4-B2F4B28FAD7C}"/>
                  </a:ext>
                </a:extLst>
              </p:cNvPr>
              <p:cNvPicPr>
                <a:picLocks noChangeAspect="1"/>
              </p:cNvPicPr>
              <p:nvPr/>
            </p:nvPicPr>
            <p:blipFill>
              <a:blip r:embed="rId12" cstate="screen">
                <a:extLst>
                  <a:ext uri="{28A0092B-C50C-407E-A947-70E740481C1C}">
                    <a14:useLocalDpi xmlns:a14="http://schemas.microsoft.com/office/drawing/2010/main"/>
                  </a:ext>
                  <a:ext uri="{96DAC541-7B7A-43D3-8B79-37D633B846F1}">
                    <asvg:svgBlip xmlns:asvg="http://schemas.microsoft.com/office/drawing/2016/SVG/main" r:embed="rId13"/>
                  </a:ext>
                </a:extLst>
              </a:blip>
              <a:stretch>
                <a:fillRect/>
              </a:stretch>
            </p:blipFill>
            <p:spPr>
              <a:xfrm>
                <a:off x="4351885" y="5546857"/>
                <a:ext cx="487675" cy="487675"/>
              </a:xfrm>
              <a:prstGeom prst="rect">
                <a:avLst/>
              </a:prstGeom>
            </p:spPr>
          </p:pic>
        </p:grpSp>
      </p:grpSp>
      <p:grpSp>
        <p:nvGrpSpPr>
          <p:cNvPr id="31" name="Group 30">
            <a:extLst>
              <a:ext uri="{FF2B5EF4-FFF2-40B4-BE49-F238E27FC236}">
                <a16:creationId xmlns:a16="http://schemas.microsoft.com/office/drawing/2014/main" id="{98CECF14-65C2-CAA2-242F-A28623E558C9}"/>
              </a:ext>
            </a:extLst>
          </p:cNvPr>
          <p:cNvGrpSpPr/>
          <p:nvPr/>
        </p:nvGrpSpPr>
        <p:grpSpPr>
          <a:xfrm>
            <a:off x="8235257" y="4077415"/>
            <a:ext cx="3873586" cy="886321"/>
            <a:chOff x="8235257" y="4077415"/>
            <a:chExt cx="3873586" cy="886321"/>
          </a:xfrm>
        </p:grpSpPr>
        <p:grpSp>
          <p:nvGrpSpPr>
            <p:cNvPr id="7" name="Group 6">
              <a:extLst>
                <a:ext uri="{FF2B5EF4-FFF2-40B4-BE49-F238E27FC236}">
                  <a16:creationId xmlns:a16="http://schemas.microsoft.com/office/drawing/2014/main" id="{8736FD31-E7C4-9C74-4591-3F66D47F5393}"/>
                </a:ext>
              </a:extLst>
            </p:cNvPr>
            <p:cNvGrpSpPr/>
            <p:nvPr/>
          </p:nvGrpSpPr>
          <p:grpSpPr>
            <a:xfrm>
              <a:off x="8235257" y="4077415"/>
              <a:ext cx="3873586" cy="886321"/>
              <a:chOff x="8235257" y="4077415"/>
              <a:chExt cx="3873586" cy="886321"/>
            </a:xfrm>
          </p:grpSpPr>
          <p:sp>
            <p:nvSpPr>
              <p:cNvPr id="344" name="Google Shape;344;p37"/>
              <p:cNvSpPr/>
              <p:nvPr/>
            </p:nvSpPr>
            <p:spPr>
              <a:xfrm>
                <a:off x="9325491" y="4148980"/>
                <a:ext cx="2783352" cy="748795"/>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2133" b="0" i="0" u="none" strike="noStrike" cap="none">
                    <a:solidFill>
                      <a:srgbClr val="535353"/>
                    </a:solidFill>
                    <a:latin typeface="Corbel"/>
                    <a:ea typeface="Corbel"/>
                    <a:cs typeface="Corbel"/>
                    <a:sym typeface="Corbel"/>
                  </a:rPr>
                  <a:t>…while protecting access to PHI?</a:t>
                </a:r>
                <a:endParaRPr/>
              </a:p>
            </p:txBody>
          </p:sp>
          <p:sp>
            <p:nvSpPr>
              <p:cNvPr id="392" name="Google Shape;392;p37"/>
              <p:cNvSpPr/>
              <p:nvPr/>
            </p:nvSpPr>
            <p:spPr>
              <a:xfrm>
                <a:off x="8235257" y="4077415"/>
                <a:ext cx="886321" cy="886321"/>
              </a:xfrm>
              <a:prstGeom prst="ellipse">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799" b="1">
                  <a:solidFill>
                    <a:srgbClr val="FFFFFF"/>
                  </a:solidFill>
                  <a:latin typeface="Corbel"/>
                  <a:ea typeface="Corbel"/>
                  <a:cs typeface="Corbel"/>
                  <a:sym typeface="Corbel"/>
                </a:endParaRPr>
              </a:p>
            </p:txBody>
          </p:sp>
        </p:grpSp>
        <p:grpSp>
          <p:nvGrpSpPr>
            <p:cNvPr id="30" name="Group 29">
              <a:extLst>
                <a:ext uri="{FF2B5EF4-FFF2-40B4-BE49-F238E27FC236}">
                  <a16:creationId xmlns:a16="http://schemas.microsoft.com/office/drawing/2014/main" id="{8CA2558A-0660-87D5-C6DB-7FFCED3FD70A}"/>
                </a:ext>
              </a:extLst>
            </p:cNvPr>
            <p:cNvGrpSpPr/>
            <p:nvPr/>
          </p:nvGrpSpPr>
          <p:grpSpPr>
            <a:xfrm>
              <a:off x="8354863" y="4186057"/>
              <a:ext cx="619204" cy="659469"/>
              <a:chOff x="3353546" y="4359846"/>
              <a:chExt cx="619204" cy="659469"/>
            </a:xfrm>
          </p:grpSpPr>
          <p:pic>
            <p:nvPicPr>
              <p:cNvPr id="99" name="Graphic 98" descr="Document with solid fill">
                <a:extLst>
                  <a:ext uri="{FF2B5EF4-FFF2-40B4-BE49-F238E27FC236}">
                    <a16:creationId xmlns:a16="http://schemas.microsoft.com/office/drawing/2014/main" id="{80D3149F-8BD0-147F-3431-4647E6BEA795}"/>
                  </a:ext>
                </a:extLst>
              </p:cNvPr>
              <p:cNvPicPr>
                <a:picLocks noChangeAspect="1"/>
              </p:cNvPicPr>
              <p:nvPr/>
            </p:nvPicPr>
            <p:blipFill>
              <a:blip r:embed="rId8">
                <a:extLst>
                  <a:ext uri="{28A0092B-C50C-407E-A947-70E740481C1C}">
                    <a14:useLocalDpi xmlns:a14="http://schemas.microsoft.com/office/drawing/2010/main"/>
                  </a:ext>
                  <a:ext uri="{96DAC541-7B7A-43D3-8B79-37D633B846F1}">
                    <asvg:svgBlip xmlns:asvg="http://schemas.microsoft.com/office/drawing/2016/SVG/main" r:embed="rId9"/>
                  </a:ext>
                </a:extLst>
              </a:blip>
              <a:stretch>
                <a:fillRect/>
              </a:stretch>
            </p:blipFill>
            <p:spPr>
              <a:xfrm>
                <a:off x="3353546" y="4359846"/>
                <a:ext cx="619204" cy="619204"/>
              </a:xfrm>
              <a:prstGeom prst="rect">
                <a:avLst/>
              </a:prstGeom>
            </p:spPr>
          </p:pic>
          <p:sp>
            <p:nvSpPr>
              <p:cNvPr id="100" name="Oval 99">
                <a:extLst>
                  <a:ext uri="{FF2B5EF4-FFF2-40B4-BE49-F238E27FC236}">
                    <a16:creationId xmlns:a16="http://schemas.microsoft.com/office/drawing/2014/main" id="{87E1B32A-D6DF-EEEA-6E84-BF8E4628798A}"/>
                  </a:ext>
                </a:extLst>
              </p:cNvPr>
              <p:cNvSpPr/>
              <p:nvPr/>
            </p:nvSpPr>
            <p:spPr>
              <a:xfrm>
                <a:off x="3691908" y="4740106"/>
                <a:ext cx="279209" cy="279209"/>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Freeform 100">
                <a:extLst>
                  <a:ext uri="{FF2B5EF4-FFF2-40B4-BE49-F238E27FC236}">
                    <a16:creationId xmlns:a16="http://schemas.microsoft.com/office/drawing/2014/main" id="{A88D3DFA-DEAB-9AE9-7883-0FF1324CABB6}"/>
                  </a:ext>
                </a:extLst>
              </p:cNvPr>
              <p:cNvSpPr/>
              <p:nvPr/>
            </p:nvSpPr>
            <p:spPr>
              <a:xfrm>
                <a:off x="3712548" y="4757160"/>
                <a:ext cx="245102" cy="245102"/>
              </a:xfrm>
              <a:custGeom>
                <a:avLst/>
                <a:gdLst>
                  <a:gd name="connsiteX0" fmla="*/ 180975 w 361950"/>
                  <a:gd name="connsiteY0" fmla="*/ 0 h 361950"/>
                  <a:gd name="connsiteX1" fmla="*/ 0 w 361950"/>
                  <a:gd name="connsiteY1" fmla="*/ 180975 h 361950"/>
                  <a:gd name="connsiteX2" fmla="*/ 180975 w 361950"/>
                  <a:gd name="connsiteY2" fmla="*/ 361950 h 361950"/>
                  <a:gd name="connsiteX3" fmla="*/ 361950 w 361950"/>
                  <a:gd name="connsiteY3" fmla="*/ 180975 h 361950"/>
                  <a:gd name="connsiteX4" fmla="*/ 181127 w 361950"/>
                  <a:gd name="connsiteY4" fmla="*/ 0 h 361950"/>
                  <a:gd name="connsiteX5" fmla="*/ 180975 w 361950"/>
                  <a:gd name="connsiteY5" fmla="*/ 0 h 361950"/>
                  <a:gd name="connsiteX6" fmla="*/ 224790 w 361950"/>
                  <a:gd name="connsiteY6" fmla="*/ 189614 h 361950"/>
                  <a:gd name="connsiteX7" fmla="*/ 145209 w 361950"/>
                  <a:gd name="connsiteY7" fmla="*/ 269281 h 361950"/>
                  <a:gd name="connsiteX8" fmla="*/ 77019 w 361950"/>
                  <a:gd name="connsiteY8" fmla="*/ 201082 h 361950"/>
                  <a:gd name="connsiteX9" fmla="*/ 99803 w 361950"/>
                  <a:gd name="connsiteY9" fmla="*/ 178298 h 361950"/>
                  <a:gd name="connsiteX10" fmla="*/ 145209 w 361950"/>
                  <a:gd name="connsiteY10" fmla="*/ 223714 h 361950"/>
                  <a:gd name="connsiteX11" fmla="*/ 210931 w 361950"/>
                  <a:gd name="connsiteY11" fmla="*/ 157105 h 361950"/>
                  <a:gd name="connsiteX12" fmla="*/ 267348 w 361950"/>
                  <a:gd name="connsiteY12" fmla="*/ 101394 h 361950"/>
                  <a:gd name="connsiteX13" fmla="*/ 269405 w 361950"/>
                  <a:gd name="connsiteY13" fmla="*/ 99489 h 361950"/>
                  <a:gd name="connsiteX14" fmla="*/ 271310 w 361950"/>
                  <a:gd name="connsiteY14" fmla="*/ 97431 h 361950"/>
                  <a:gd name="connsiteX15" fmla="*/ 294418 w 361950"/>
                  <a:gd name="connsiteY15" fmla="*/ 120215 h 361950"/>
                  <a:gd name="connsiteX16" fmla="*/ 224790 w 361950"/>
                  <a:gd name="connsiteY16" fmla="*/ 189614 h 3619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61950" h="361950">
                    <a:moveTo>
                      <a:pt x="180975" y="0"/>
                    </a:moveTo>
                    <a:cubicBezTo>
                      <a:pt x="81025" y="0"/>
                      <a:pt x="0" y="81025"/>
                      <a:pt x="0" y="180975"/>
                    </a:cubicBezTo>
                    <a:cubicBezTo>
                      <a:pt x="0" y="280925"/>
                      <a:pt x="81025" y="361950"/>
                      <a:pt x="180975" y="361950"/>
                    </a:cubicBezTo>
                    <a:cubicBezTo>
                      <a:pt x="280925" y="361950"/>
                      <a:pt x="361950" y="280925"/>
                      <a:pt x="361950" y="180975"/>
                    </a:cubicBezTo>
                    <a:cubicBezTo>
                      <a:pt x="361992" y="81067"/>
                      <a:pt x="281035" y="42"/>
                      <a:pt x="181127" y="0"/>
                    </a:cubicBezTo>
                    <a:cubicBezTo>
                      <a:pt x="181077" y="0"/>
                      <a:pt x="181025" y="0"/>
                      <a:pt x="180975" y="0"/>
                    </a:cubicBezTo>
                    <a:close/>
                    <a:moveTo>
                      <a:pt x="224790" y="189614"/>
                    </a:moveTo>
                    <a:cubicBezTo>
                      <a:pt x="198425" y="215935"/>
                      <a:pt x="171898" y="242490"/>
                      <a:pt x="145209" y="269281"/>
                    </a:cubicBezTo>
                    <a:cubicBezTo>
                      <a:pt x="122527" y="246497"/>
                      <a:pt x="99796" y="223764"/>
                      <a:pt x="77019" y="201082"/>
                    </a:cubicBezTo>
                    <a:lnTo>
                      <a:pt x="99803" y="178298"/>
                    </a:lnTo>
                    <a:lnTo>
                      <a:pt x="145209" y="223714"/>
                    </a:lnTo>
                    <a:cubicBezTo>
                      <a:pt x="167249" y="201349"/>
                      <a:pt x="189157" y="179146"/>
                      <a:pt x="210931" y="157105"/>
                    </a:cubicBezTo>
                    <a:cubicBezTo>
                      <a:pt x="232705" y="135055"/>
                      <a:pt x="244773" y="123225"/>
                      <a:pt x="267348" y="101394"/>
                    </a:cubicBezTo>
                    <a:cubicBezTo>
                      <a:pt x="267986" y="100755"/>
                      <a:pt x="268662" y="100127"/>
                      <a:pt x="269405" y="99489"/>
                    </a:cubicBezTo>
                    <a:cubicBezTo>
                      <a:pt x="270119" y="98880"/>
                      <a:pt x="270758" y="98189"/>
                      <a:pt x="271310" y="97431"/>
                    </a:cubicBezTo>
                    <a:lnTo>
                      <a:pt x="294418" y="120215"/>
                    </a:lnTo>
                    <a:cubicBezTo>
                      <a:pt x="267653" y="146904"/>
                      <a:pt x="251193" y="163297"/>
                      <a:pt x="224790" y="189614"/>
                    </a:cubicBezTo>
                    <a:close/>
                  </a:path>
                </a:pathLst>
              </a:custGeom>
              <a:solidFill>
                <a:schemeClr val="bg1"/>
              </a:solidFill>
              <a:ln w="9525" cap="flat">
                <a:noFill/>
                <a:prstDash val="solid"/>
                <a:miter/>
              </a:ln>
            </p:spPr>
            <p:txBody>
              <a:bodyPr rtlCol="0" anchor="ctr"/>
              <a:lstStyle/>
              <a:p>
                <a:endParaRPr lang="en-US"/>
              </a:p>
            </p:txBody>
          </p:sp>
        </p:grpSp>
      </p:grpSp>
      <p:grpSp>
        <p:nvGrpSpPr>
          <p:cNvPr id="33" name="Group 32">
            <a:extLst>
              <a:ext uri="{FF2B5EF4-FFF2-40B4-BE49-F238E27FC236}">
                <a16:creationId xmlns:a16="http://schemas.microsoft.com/office/drawing/2014/main" id="{3E0EE61B-1CB4-C04E-4056-72BF02352CE1}"/>
              </a:ext>
            </a:extLst>
          </p:cNvPr>
          <p:cNvGrpSpPr/>
          <p:nvPr/>
        </p:nvGrpSpPr>
        <p:grpSpPr>
          <a:xfrm>
            <a:off x="8235075" y="5288453"/>
            <a:ext cx="3654800" cy="886321"/>
            <a:chOff x="8235075" y="5288453"/>
            <a:chExt cx="3654800" cy="886321"/>
          </a:xfrm>
        </p:grpSpPr>
        <p:grpSp>
          <p:nvGrpSpPr>
            <p:cNvPr id="8" name="Group 7">
              <a:extLst>
                <a:ext uri="{FF2B5EF4-FFF2-40B4-BE49-F238E27FC236}">
                  <a16:creationId xmlns:a16="http://schemas.microsoft.com/office/drawing/2014/main" id="{A9CDEAAC-308B-0634-BBD2-E6485519BDE0}"/>
                </a:ext>
              </a:extLst>
            </p:cNvPr>
            <p:cNvGrpSpPr/>
            <p:nvPr/>
          </p:nvGrpSpPr>
          <p:grpSpPr>
            <a:xfrm>
              <a:off x="8235075" y="5288453"/>
              <a:ext cx="3654800" cy="886321"/>
              <a:chOff x="8235075" y="5288453"/>
              <a:chExt cx="3654800" cy="886321"/>
            </a:xfrm>
          </p:grpSpPr>
          <p:sp>
            <p:nvSpPr>
              <p:cNvPr id="345" name="Google Shape;345;p37"/>
              <p:cNvSpPr/>
              <p:nvPr/>
            </p:nvSpPr>
            <p:spPr>
              <a:xfrm>
                <a:off x="9317510" y="5350892"/>
                <a:ext cx="2572365" cy="748795"/>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2133" b="0" i="0" u="none" strike="noStrike" cap="none">
                    <a:solidFill>
                      <a:srgbClr val="535353"/>
                    </a:solidFill>
                    <a:latin typeface="Corbel"/>
                    <a:ea typeface="Corbel"/>
                    <a:cs typeface="Corbel"/>
                    <a:sym typeface="Corbel"/>
                  </a:rPr>
                  <a:t>…without creating barriers to care?</a:t>
                </a:r>
                <a:endParaRPr/>
              </a:p>
            </p:txBody>
          </p:sp>
          <p:sp>
            <p:nvSpPr>
              <p:cNvPr id="387" name="Google Shape;387;p37"/>
              <p:cNvSpPr/>
              <p:nvPr/>
            </p:nvSpPr>
            <p:spPr>
              <a:xfrm>
                <a:off x="8235075" y="5288453"/>
                <a:ext cx="886321" cy="886321"/>
              </a:xfrm>
              <a:prstGeom prst="ellipse">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799" b="1">
                  <a:solidFill>
                    <a:srgbClr val="FFFFFF"/>
                  </a:solidFill>
                  <a:latin typeface="Corbel"/>
                  <a:ea typeface="Corbel"/>
                  <a:cs typeface="Corbel"/>
                  <a:sym typeface="Corbel"/>
                </a:endParaRPr>
              </a:p>
            </p:txBody>
          </p:sp>
        </p:grpSp>
        <p:grpSp>
          <p:nvGrpSpPr>
            <p:cNvPr id="32" name="Group 31">
              <a:extLst>
                <a:ext uri="{FF2B5EF4-FFF2-40B4-BE49-F238E27FC236}">
                  <a16:creationId xmlns:a16="http://schemas.microsoft.com/office/drawing/2014/main" id="{26CB559D-28FB-BF0B-E566-3E44499C0BFF}"/>
                </a:ext>
              </a:extLst>
            </p:cNvPr>
            <p:cNvGrpSpPr/>
            <p:nvPr/>
          </p:nvGrpSpPr>
          <p:grpSpPr>
            <a:xfrm>
              <a:off x="8300325" y="5371159"/>
              <a:ext cx="755820" cy="755820"/>
              <a:chOff x="3279781" y="5530369"/>
              <a:chExt cx="755820" cy="755820"/>
            </a:xfrm>
          </p:grpSpPr>
          <p:pic>
            <p:nvPicPr>
              <p:cNvPr id="104" name="Graphic 103" descr="Shield with solid fill">
                <a:extLst>
                  <a:ext uri="{FF2B5EF4-FFF2-40B4-BE49-F238E27FC236}">
                    <a16:creationId xmlns:a16="http://schemas.microsoft.com/office/drawing/2014/main" id="{FFB532D3-B721-D4FA-25EE-583581A6515C}"/>
                  </a:ext>
                </a:extLst>
              </p:cNvPr>
              <p:cNvPicPr>
                <a:picLocks noChangeAspect="1"/>
              </p:cNvPicPr>
              <p:nvPr/>
            </p:nvPicPr>
            <p:blipFill>
              <a:blip r:embed="rId10">
                <a:extLst>
                  <a:ext uri="{28A0092B-C50C-407E-A947-70E740481C1C}">
                    <a14:useLocalDpi xmlns:a14="http://schemas.microsoft.com/office/drawing/2010/main"/>
                  </a:ext>
                  <a:ext uri="{96DAC541-7B7A-43D3-8B79-37D633B846F1}">
                    <asvg:svgBlip xmlns:asvg="http://schemas.microsoft.com/office/drawing/2016/SVG/main" r:embed="rId11"/>
                  </a:ext>
                </a:extLst>
              </a:blip>
              <a:stretch>
                <a:fillRect/>
              </a:stretch>
            </p:blipFill>
            <p:spPr>
              <a:xfrm>
                <a:off x="3279781" y="5530369"/>
                <a:ext cx="755820" cy="755820"/>
              </a:xfrm>
              <a:prstGeom prst="rect">
                <a:avLst/>
              </a:prstGeom>
            </p:spPr>
          </p:pic>
          <p:pic>
            <p:nvPicPr>
              <p:cNvPr id="105" name="Graphic 104" descr="Lock with solid fill">
                <a:extLst>
                  <a:ext uri="{FF2B5EF4-FFF2-40B4-BE49-F238E27FC236}">
                    <a16:creationId xmlns:a16="http://schemas.microsoft.com/office/drawing/2014/main" id="{0D52BC79-2B7A-B479-9A89-C056CD3FBAB2}"/>
                  </a:ext>
                </a:extLst>
              </p:cNvPr>
              <p:cNvPicPr>
                <a:picLocks noChangeAspect="1"/>
              </p:cNvPicPr>
              <p:nvPr/>
            </p:nvPicPr>
            <p:blipFill>
              <a:blip r:embed="rId14" cstate="screen">
                <a:extLst>
                  <a:ext uri="{28A0092B-C50C-407E-A947-70E740481C1C}">
                    <a14:useLocalDpi xmlns:a14="http://schemas.microsoft.com/office/drawing/2010/main"/>
                  </a:ext>
                  <a:ext uri="{96DAC541-7B7A-43D3-8B79-37D633B846F1}">
                    <asvg:svgBlip xmlns:asvg="http://schemas.microsoft.com/office/drawing/2016/SVG/main" r:embed="rId15"/>
                  </a:ext>
                </a:extLst>
              </a:blip>
              <a:stretch>
                <a:fillRect/>
              </a:stretch>
            </p:blipFill>
            <p:spPr>
              <a:xfrm>
                <a:off x="3456141" y="5688333"/>
                <a:ext cx="403100" cy="403100"/>
              </a:xfrm>
              <a:prstGeom prst="rect">
                <a:avLst/>
              </a:prstGeom>
            </p:spPr>
          </p:pic>
        </p:grpSp>
      </p:grpSp>
      <p:pic>
        <p:nvPicPr>
          <p:cNvPr id="110" name="Google Shape;346;p37">
            <a:extLst>
              <a:ext uri="{FF2B5EF4-FFF2-40B4-BE49-F238E27FC236}">
                <a16:creationId xmlns:a16="http://schemas.microsoft.com/office/drawing/2014/main" id="{856C3158-BC1F-52DC-093E-B105B9CF43E8}"/>
              </a:ext>
            </a:extLst>
          </p:cNvPr>
          <p:cNvPicPr preferRelativeResize="0"/>
          <p:nvPr/>
        </p:nvPicPr>
        <p:blipFill rotWithShape="1">
          <a:blip r:embed="rId16" cstate="screen">
            <a:alphaModFix/>
            <a:extLst>
              <a:ext uri="{28A0092B-C50C-407E-A947-70E740481C1C}">
                <a14:useLocalDpi xmlns:a14="http://schemas.microsoft.com/office/drawing/2010/main"/>
              </a:ext>
            </a:extLst>
          </a:blip>
          <a:srcRect/>
          <a:stretch/>
        </p:blipFill>
        <p:spPr>
          <a:xfrm>
            <a:off x="6782872" y="3620406"/>
            <a:ext cx="707495" cy="1459568"/>
          </a:xfrm>
          <a:prstGeom prst="roundRect">
            <a:avLst>
              <a:gd name="adj" fmla="val 32342"/>
            </a:avLst>
          </a:prstGeom>
          <a:noFill/>
          <a:ln>
            <a:noFill/>
          </a:ln>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accel="50000" fill="hold" nodeType="afterEffect" p14:presetBounceEnd="50000">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14:bounceEnd="50000">
                                          <p:cBhvr additive="base">
                                            <p:cTn id="7" dur="1000" fill="hold"/>
                                            <p:tgtEl>
                                              <p:spTgt spid="9"/>
                                            </p:tgtEl>
                                            <p:attrNameLst>
                                              <p:attrName>ppt_x</p:attrName>
                                            </p:attrNameLst>
                                          </p:cBhvr>
                                          <p:tavLst>
                                            <p:tav tm="0">
                                              <p:val>
                                                <p:strVal val="0-#ppt_w/2"/>
                                              </p:val>
                                            </p:tav>
                                            <p:tav tm="100000">
                                              <p:val>
                                                <p:strVal val="#ppt_x"/>
                                              </p:val>
                                            </p:tav>
                                          </p:tavLst>
                                        </p:anim>
                                        <p:anim calcmode="lin" valueType="num" p14:bounceEnd="50000">
                                          <p:cBhvr additive="base">
                                            <p:cTn id="8" dur="1000" fill="hold"/>
                                            <p:tgtEl>
                                              <p:spTgt spid="9"/>
                                            </p:tgtEl>
                                            <p:attrNameLst>
                                              <p:attrName>ppt_y</p:attrName>
                                            </p:attrNameLst>
                                          </p:cBhvr>
                                          <p:tavLst>
                                            <p:tav tm="0">
                                              <p:val>
                                                <p:strVal val="#ppt_y"/>
                                              </p:val>
                                            </p:tav>
                                            <p:tav tm="100000">
                                              <p:val>
                                                <p:strVal val="#ppt_y"/>
                                              </p:val>
                                            </p:tav>
                                          </p:tavLst>
                                        </p:anim>
                                      </p:childTnLst>
                                    </p:cTn>
                                  </p:par>
                                  <p:par>
                                    <p:cTn id="9" presetID="2" presetClass="entr" presetSubtype="8" accel="50000" fill="hold" nodeType="withEffect" p14:presetBounceEnd="50000">
                                      <p:stCondLst>
                                        <p:cond delay="200"/>
                                      </p:stCondLst>
                                      <p:childTnLst>
                                        <p:set>
                                          <p:cBhvr>
                                            <p:cTn id="10" dur="1" fill="hold">
                                              <p:stCondLst>
                                                <p:cond delay="0"/>
                                              </p:stCondLst>
                                            </p:cTn>
                                            <p:tgtEl>
                                              <p:spTgt spid="21"/>
                                            </p:tgtEl>
                                            <p:attrNameLst>
                                              <p:attrName>style.visibility</p:attrName>
                                            </p:attrNameLst>
                                          </p:cBhvr>
                                          <p:to>
                                            <p:strVal val="visible"/>
                                          </p:to>
                                        </p:set>
                                        <p:anim calcmode="lin" valueType="num" p14:bounceEnd="50000">
                                          <p:cBhvr additive="base">
                                            <p:cTn id="11" dur="1000" fill="hold"/>
                                            <p:tgtEl>
                                              <p:spTgt spid="21"/>
                                            </p:tgtEl>
                                            <p:attrNameLst>
                                              <p:attrName>ppt_x</p:attrName>
                                            </p:attrNameLst>
                                          </p:cBhvr>
                                          <p:tavLst>
                                            <p:tav tm="0">
                                              <p:val>
                                                <p:strVal val="0-#ppt_w/2"/>
                                              </p:val>
                                            </p:tav>
                                            <p:tav tm="100000">
                                              <p:val>
                                                <p:strVal val="#ppt_x"/>
                                              </p:val>
                                            </p:tav>
                                          </p:tavLst>
                                        </p:anim>
                                        <p:anim calcmode="lin" valueType="num" p14:bounceEnd="50000">
                                          <p:cBhvr additive="base">
                                            <p:cTn id="12" dur="1000" fill="hold"/>
                                            <p:tgtEl>
                                              <p:spTgt spid="21"/>
                                            </p:tgtEl>
                                            <p:attrNameLst>
                                              <p:attrName>ppt_y</p:attrName>
                                            </p:attrNameLst>
                                          </p:cBhvr>
                                          <p:tavLst>
                                            <p:tav tm="0">
                                              <p:val>
                                                <p:strVal val="#ppt_y"/>
                                              </p:val>
                                            </p:tav>
                                            <p:tav tm="100000">
                                              <p:val>
                                                <p:strVal val="#ppt_y"/>
                                              </p:val>
                                            </p:tav>
                                          </p:tavLst>
                                        </p:anim>
                                      </p:childTnLst>
                                    </p:cTn>
                                  </p:par>
                                  <p:par>
                                    <p:cTn id="13" presetID="2" presetClass="entr" presetSubtype="8" accel="50000" fill="hold" nodeType="withEffect" p14:presetBounceEnd="50000">
                                      <p:stCondLst>
                                        <p:cond delay="400"/>
                                      </p:stCondLst>
                                      <p:childTnLst>
                                        <p:set>
                                          <p:cBhvr>
                                            <p:cTn id="14" dur="1" fill="hold">
                                              <p:stCondLst>
                                                <p:cond delay="0"/>
                                              </p:stCondLst>
                                            </p:cTn>
                                            <p:tgtEl>
                                              <p:spTgt spid="29"/>
                                            </p:tgtEl>
                                            <p:attrNameLst>
                                              <p:attrName>style.visibility</p:attrName>
                                            </p:attrNameLst>
                                          </p:cBhvr>
                                          <p:to>
                                            <p:strVal val="visible"/>
                                          </p:to>
                                        </p:set>
                                        <p:anim calcmode="lin" valueType="num" p14:bounceEnd="50000">
                                          <p:cBhvr additive="base">
                                            <p:cTn id="15" dur="1000" fill="hold"/>
                                            <p:tgtEl>
                                              <p:spTgt spid="29"/>
                                            </p:tgtEl>
                                            <p:attrNameLst>
                                              <p:attrName>ppt_x</p:attrName>
                                            </p:attrNameLst>
                                          </p:cBhvr>
                                          <p:tavLst>
                                            <p:tav tm="0">
                                              <p:val>
                                                <p:strVal val="0-#ppt_w/2"/>
                                              </p:val>
                                            </p:tav>
                                            <p:tav tm="100000">
                                              <p:val>
                                                <p:strVal val="#ppt_x"/>
                                              </p:val>
                                            </p:tav>
                                          </p:tavLst>
                                        </p:anim>
                                        <p:anim calcmode="lin" valueType="num" p14:bounceEnd="50000">
                                          <p:cBhvr additive="base">
                                            <p:cTn id="16" dur="1000" fill="hold"/>
                                            <p:tgtEl>
                                              <p:spTgt spid="29"/>
                                            </p:tgtEl>
                                            <p:attrNameLst>
                                              <p:attrName>ppt_y</p:attrName>
                                            </p:attrNameLst>
                                          </p:cBhvr>
                                          <p:tavLst>
                                            <p:tav tm="0">
                                              <p:val>
                                                <p:strVal val="#ppt_y"/>
                                              </p:val>
                                            </p:tav>
                                            <p:tav tm="100000">
                                              <p:val>
                                                <p:strVal val="#ppt_y"/>
                                              </p:val>
                                            </p:tav>
                                          </p:tavLst>
                                        </p:anim>
                                      </p:childTnLst>
                                    </p:cTn>
                                  </p:par>
                                  <p:par>
                                    <p:cTn id="17" presetID="2" presetClass="entr" presetSubtype="2" accel="50000" fill="hold" nodeType="withEffect" p14:presetBounceEnd="50000">
                                      <p:stCondLst>
                                        <p:cond delay="600"/>
                                      </p:stCondLst>
                                      <p:childTnLst>
                                        <p:set>
                                          <p:cBhvr>
                                            <p:cTn id="18" dur="1" fill="hold">
                                              <p:stCondLst>
                                                <p:cond delay="0"/>
                                              </p:stCondLst>
                                            </p:cTn>
                                            <p:tgtEl>
                                              <p:spTgt spid="10"/>
                                            </p:tgtEl>
                                            <p:attrNameLst>
                                              <p:attrName>style.visibility</p:attrName>
                                            </p:attrNameLst>
                                          </p:cBhvr>
                                          <p:to>
                                            <p:strVal val="visible"/>
                                          </p:to>
                                        </p:set>
                                        <p:anim calcmode="lin" valueType="num" p14:bounceEnd="50000">
                                          <p:cBhvr additive="base">
                                            <p:cTn id="19" dur="1000" fill="hold"/>
                                            <p:tgtEl>
                                              <p:spTgt spid="10"/>
                                            </p:tgtEl>
                                            <p:attrNameLst>
                                              <p:attrName>ppt_x</p:attrName>
                                            </p:attrNameLst>
                                          </p:cBhvr>
                                          <p:tavLst>
                                            <p:tav tm="0">
                                              <p:val>
                                                <p:strVal val="1+#ppt_w/2"/>
                                              </p:val>
                                            </p:tav>
                                            <p:tav tm="100000">
                                              <p:val>
                                                <p:strVal val="#ppt_x"/>
                                              </p:val>
                                            </p:tav>
                                          </p:tavLst>
                                        </p:anim>
                                        <p:anim calcmode="lin" valueType="num" p14:bounceEnd="50000">
                                          <p:cBhvr additive="base">
                                            <p:cTn id="20" dur="1000" fill="hold"/>
                                            <p:tgtEl>
                                              <p:spTgt spid="10"/>
                                            </p:tgtEl>
                                            <p:attrNameLst>
                                              <p:attrName>ppt_y</p:attrName>
                                            </p:attrNameLst>
                                          </p:cBhvr>
                                          <p:tavLst>
                                            <p:tav tm="0">
                                              <p:val>
                                                <p:strVal val="#ppt_y"/>
                                              </p:val>
                                            </p:tav>
                                            <p:tav tm="100000">
                                              <p:val>
                                                <p:strVal val="#ppt_y"/>
                                              </p:val>
                                            </p:tav>
                                          </p:tavLst>
                                        </p:anim>
                                      </p:childTnLst>
                                    </p:cTn>
                                  </p:par>
                                  <p:par>
                                    <p:cTn id="21" presetID="2" presetClass="entr" presetSubtype="2" accel="50000" fill="hold" nodeType="withEffect" p14:presetBounceEnd="50000">
                                      <p:stCondLst>
                                        <p:cond delay="800"/>
                                      </p:stCondLst>
                                      <p:childTnLst>
                                        <p:set>
                                          <p:cBhvr>
                                            <p:cTn id="22" dur="1" fill="hold">
                                              <p:stCondLst>
                                                <p:cond delay="0"/>
                                              </p:stCondLst>
                                            </p:cTn>
                                            <p:tgtEl>
                                              <p:spTgt spid="31"/>
                                            </p:tgtEl>
                                            <p:attrNameLst>
                                              <p:attrName>style.visibility</p:attrName>
                                            </p:attrNameLst>
                                          </p:cBhvr>
                                          <p:to>
                                            <p:strVal val="visible"/>
                                          </p:to>
                                        </p:set>
                                        <p:anim calcmode="lin" valueType="num" p14:bounceEnd="50000">
                                          <p:cBhvr additive="base">
                                            <p:cTn id="23" dur="1000" fill="hold"/>
                                            <p:tgtEl>
                                              <p:spTgt spid="31"/>
                                            </p:tgtEl>
                                            <p:attrNameLst>
                                              <p:attrName>ppt_x</p:attrName>
                                            </p:attrNameLst>
                                          </p:cBhvr>
                                          <p:tavLst>
                                            <p:tav tm="0">
                                              <p:val>
                                                <p:strVal val="1+#ppt_w/2"/>
                                              </p:val>
                                            </p:tav>
                                            <p:tav tm="100000">
                                              <p:val>
                                                <p:strVal val="#ppt_x"/>
                                              </p:val>
                                            </p:tav>
                                          </p:tavLst>
                                        </p:anim>
                                        <p:anim calcmode="lin" valueType="num" p14:bounceEnd="50000">
                                          <p:cBhvr additive="base">
                                            <p:cTn id="24" dur="1000" fill="hold"/>
                                            <p:tgtEl>
                                              <p:spTgt spid="31"/>
                                            </p:tgtEl>
                                            <p:attrNameLst>
                                              <p:attrName>ppt_y</p:attrName>
                                            </p:attrNameLst>
                                          </p:cBhvr>
                                          <p:tavLst>
                                            <p:tav tm="0">
                                              <p:val>
                                                <p:strVal val="#ppt_y"/>
                                              </p:val>
                                            </p:tav>
                                            <p:tav tm="100000">
                                              <p:val>
                                                <p:strVal val="#ppt_y"/>
                                              </p:val>
                                            </p:tav>
                                          </p:tavLst>
                                        </p:anim>
                                      </p:childTnLst>
                                    </p:cTn>
                                  </p:par>
                                  <p:par>
                                    <p:cTn id="25" presetID="2" presetClass="entr" presetSubtype="2" accel="50000" fill="hold" nodeType="withEffect" p14:presetBounceEnd="50000">
                                      <p:stCondLst>
                                        <p:cond delay="1000"/>
                                      </p:stCondLst>
                                      <p:childTnLst>
                                        <p:set>
                                          <p:cBhvr>
                                            <p:cTn id="26" dur="1" fill="hold">
                                              <p:stCondLst>
                                                <p:cond delay="0"/>
                                              </p:stCondLst>
                                            </p:cTn>
                                            <p:tgtEl>
                                              <p:spTgt spid="33"/>
                                            </p:tgtEl>
                                            <p:attrNameLst>
                                              <p:attrName>style.visibility</p:attrName>
                                            </p:attrNameLst>
                                          </p:cBhvr>
                                          <p:to>
                                            <p:strVal val="visible"/>
                                          </p:to>
                                        </p:set>
                                        <p:anim calcmode="lin" valueType="num" p14:bounceEnd="50000">
                                          <p:cBhvr additive="base">
                                            <p:cTn id="27" dur="1000" fill="hold"/>
                                            <p:tgtEl>
                                              <p:spTgt spid="33"/>
                                            </p:tgtEl>
                                            <p:attrNameLst>
                                              <p:attrName>ppt_x</p:attrName>
                                            </p:attrNameLst>
                                          </p:cBhvr>
                                          <p:tavLst>
                                            <p:tav tm="0">
                                              <p:val>
                                                <p:strVal val="1+#ppt_w/2"/>
                                              </p:val>
                                            </p:tav>
                                            <p:tav tm="100000">
                                              <p:val>
                                                <p:strVal val="#ppt_x"/>
                                              </p:val>
                                            </p:tav>
                                          </p:tavLst>
                                        </p:anim>
                                        <p:anim calcmode="lin" valueType="num" p14:bounceEnd="50000">
                                          <p:cBhvr additive="base">
                                            <p:cTn id="28" dur="1000" fill="hold"/>
                                            <p:tgtEl>
                                              <p:spTgt spid="3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accel="50000"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1000" fill="hold"/>
                                            <p:tgtEl>
                                              <p:spTgt spid="9"/>
                                            </p:tgtEl>
                                            <p:attrNameLst>
                                              <p:attrName>ppt_x</p:attrName>
                                            </p:attrNameLst>
                                          </p:cBhvr>
                                          <p:tavLst>
                                            <p:tav tm="0">
                                              <p:val>
                                                <p:strVal val="0-#ppt_w/2"/>
                                              </p:val>
                                            </p:tav>
                                            <p:tav tm="100000">
                                              <p:val>
                                                <p:strVal val="#ppt_x"/>
                                              </p:val>
                                            </p:tav>
                                          </p:tavLst>
                                        </p:anim>
                                        <p:anim calcmode="lin" valueType="num">
                                          <p:cBhvr additive="base">
                                            <p:cTn id="8" dur="1000" fill="hold"/>
                                            <p:tgtEl>
                                              <p:spTgt spid="9"/>
                                            </p:tgtEl>
                                            <p:attrNameLst>
                                              <p:attrName>ppt_y</p:attrName>
                                            </p:attrNameLst>
                                          </p:cBhvr>
                                          <p:tavLst>
                                            <p:tav tm="0">
                                              <p:val>
                                                <p:strVal val="#ppt_y"/>
                                              </p:val>
                                            </p:tav>
                                            <p:tav tm="100000">
                                              <p:val>
                                                <p:strVal val="#ppt_y"/>
                                              </p:val>
                                            </p:tav>
                                          </p:tavLst>
                                        </p:anim>
                                      </p:childTnLst>
                                    </p:cTn>
                                  </p:par>
                                  <p:par>
                                    <p:cTn id="9" presetID="2" presetClass="entr" presetSubtype="8" accel="50000" fill="hold" nodeType="withEffect">
                                      <p:stCondLst>
                                        <p:cond delay="200"/>
                                      </p:stCondLst>
                                      <p:childTnLst>
                                        <p:set>
                                          <p:cBhvr>
                                            <p:cTn id="10" dur="1" fill="hold">
                                              <p:stCondLst>
                                                <p:cond delay="0"/>
                                              </p:stCondLst>
                                            </p:cTn>
                                            <p:tgtEl>
                                              <p:spTgt spid="21"/>
                                            </p:tgtEl>
                                            <p:attrNameLst>
                                              <p:attrName>style.visibility</p:attrName>
                                            </p:attrNameLst>
                                          </p:cBhvr>
                                          <p:to>
                                            <p:strVal val="visible"/>
                                          </p:to>
                                        </p:set>
                                        <p:anim calcmode="lin" valueType="num">
                                          <p:cBhvr additive="base">
                                            <p:cTn id="11" dur="1000" fill="hold"/>
                                            <p:tgtEl>
                                              <p:spTgt spid="21"/>
                                            </p:tgtEl>
                                            <p:attrNameLst>
                                              <p:attrName>ppt_x</p:attrName>
                                            </p:attrNameLst>
                                          </p:cBhvr>
                                          <p:tavLst>
                                            <p:tav tm="0">
                                              <p:val>
                                                <p:strVal val="0-#ppt_w/2"/>
                                              </p:val>
                                            </p:tav>
                                            <p:tav tm="100000">
                                              <p:val>
                                                <p:strVal val="#ppt_x"/>
                                              </p:val>
                                            </p:tav>
                                          </p:tavLst>
                                        </p:anim>
                                        <p:anim calcmode="lin" valueType="num">
                                          <p:cBhvr additive="base">
                                            <p:cTn id="12" dur="1000" fill="hold"/>
                                            <p:tgtEl>
                                              <p:spTgt spid="21"/>
                                            </p:tgtEl>
                                            <p:attrNameLst>
                                              <p:attrName>ppt_y</p:attrName>
                                            </p:attrNameLst>
                                          </p:cBhvr>
                                          <p:tavLst>
                                            <p:tav tm="0">
                                              <p:val>
                                                <p:strVal val="#ppt_y"/>
                                              </p:val>
                                            </p:tav>
                                            <p:tav tm="100000">
                                              <p:val>
                                                <p:strVal val="#ppt_y"/>
                                              </p:val>
                                            </p:tav>
                                          </p:tavLst>
                                        </p:anim>
                                      </p:childTnLst>
                                    </p:cTn>
                                  </p:par>
                                  <p:par>
                                    <p:cTn id="13" presetID="2" presetClass="entr" presetSubtype="8" accel="50000" fill="hold" nodeType="withEffect">
                                      <p:stCondLst>
                                        <p:cond delay="400"/>
                                      </p:stCondLst>
                                      <p:childTnLst>
                                        <p:set>
                                          <p:cBhvr>
                                            <p:cTn id="14" dur="1" fill="hold">
                                              <p:stCondLst>
                                                <p:cond delay="0"/>
                                              </p:stCondLst>
                                            </p:cTn>
                                            <p:tgtEl>
                                              <p:spTgt spid="29"/>
                                            </p:tgtEl>
                                            <p:attrNameLst>
                                              <p:attrName>style.visibility</p:attrName>
                                            </p:attrNameLst>
                                          </p:cBhvr>
                                          <p:to>
                                            <p:strVal val="visible"/>
                                          </p:to>
                                        </p:set>
                                        <p:anim calcmode="lin" valueType="num">
                                          <p:cBhvr additive="base">
                                            <p:cTn id="15" dur="1000" fill="hold"/>
                                            <p:tgtEl>
                                              <p:spTgt spid="29"/>
                                            </p:tgtEl>
                                            <p:attrNameLst>
                                              <p:attrName>ppt_x</p:attrName>
                                            </p:attrNameLst>
                                          </p:cBhvr>
                                          <p:tavLst>
                                            <p:tav tm="0">
                                              <p:val>
                                                <p:strVal val="0-#ppt_w/2"/>
                                              </p:val>
                                            </p:tav>
                                            <p:tav tm="100000">
                                              <p:val>
                                                <p:strVal val="#ppt_x"/>
                                              </p:val>
                                            </p:tav>
                                          </p:tavLst>
                                        </p:anim>
                                        <p:anim calcmode="lin" valueType="num">
                                          <p:cBhvr additive="base">
                                            <p:cTn id="16" dur="1000" fill="hold"/>
                                            <p:tgtEl>
                                              <p:spTgt spid="29"/>
                                            </p:tgtEl>
                                            <p:attrNameLst>
                                              <p:attrName>ppt_y</p:attrName>
                                            </p:attrNameLst>
                                          </p:cBhvr>
                                          <p:tavLst>
                                            <p:tav tm="0">
                                              <p:val>
                                                <p:strVal val="#ppt_y"/>
                                              </p:val>
                                            </p:tav>
                                            <p:tav tm="100000">
                                              <p:val>
                                                <p:strVal val="#ppt_y"/>
                                              </p:val>
                                            </p:tav>
                                          </p:tavLst>
                                        </p:anim>
                                      </p:childTnLst>
                                    </p:cTn>
                                  </p:par>
                                  <p:par>
                                    <p:cTn id="17" presetID="2" presetClass="entr" presetSubtype="2" accel="50000" fill="hold" nodeType="withEffect">
                                      <p:stCondLst>
                                        <p:cond delay="600"/>
                                      </p:stCondLst>
                                      <p:childTnLst>
                                        <p:set>
                                          <p:cBhvr>
                                            <p:cTn id="18" dur="1" fill="hold">
                                              <p:stCondLst>
                                                <p:cond delay="0"/>
                                              </p:stCondLst>
                                            </p:cTn>
                                            <p:tgtEl>
                                              <p:spTgt spid="10"/>
                                            </p:tgtEl>
                                            <p:attrNameLst>
                                              <p:attrName>style.visibility</p:attrName>
                                            </p:attrNameLst>
                                          </p:cBhvr>
                                          <p:to>
                                            <p:strVal val="visible"/>
                                          </p:to>
                                        </p:set>
                                        <p:anim calcmode="lin" valueType="num">
                                          <p:cBhvr additive="base">
                                            <p:cTn id="19" dur="1000" fill="hold"/>
                                            <p:tgtEl>
                                              <p:spTgt spid="10"/>
                                            </p:tgtEl>
                                            <p:attrNameLst>
                                              <p:attrName>ppt_x</p:attrName>
                                            </p:attrNameLst>
                                          </p:cBhvr>
                                          <p:tavLst>
                                            <p:tav tm="0">
                                              <p:val>
                                                <p:strVal val="1+#ppt_w/2"/>
                                              </p:val>
                                            </p:tav>
                                            <p:tav tm="100000">
                                              <p:val>
                                                <p:strVal val="#ppt_x"/>
                                              </p:val>
                                            </p:tav>
                                          </p:tavLst>
                                        </p:anim>
                                        <p:anim calcmode="lin" valueType="num">
                                          <p:cBhvr additive="base">
                                            <p:cTn id="20" dur="1000" fill="hold"/>
                                            <p:tgtEl>
                                              <p:spTgt spid="10"/>
                                            </p:tgtEl>
                                            <p:attrNameLst>
                                              <p:attrName>ppt_y</p:attrName>
                                            </p:attrNameLst>
                                          </p:cBhvr>
                                          <p:tavLst>
                                            <p:tav tm="0">
                                              <p:val>
                                                <p:strVal val="#ppt_y"/>
                                              </p:val>
                                            </p:tav>
                                            <p:tav tm="100000">
                                              <p:val>
                                                <p:strVal val="#ppt_y"/>
                                              </p:val>
                                            </p:tav>
                                          </p:tavLst>
                                        </p:anim>
                                      </p:childTnLst>
                                    </p:cTn>
                                  </p:par>
                                  <p:par>
                                    <p:cTn id="21" presetID="2" presetClass="entr" presetSubtype="2" accel="50000" fill="hold" nodeType="withEffect">
                                      <p:stCondLst>
                                        <p:cond delay="800"/>
                                      </p:stCondLst>
                                      <p:childTnLst>
                                        <p:set>
                                          <p:cBhvr>
                                            <p:cTn id="22" dur="1" fill="hold">
                                              <p:stCondLst>
                                                <p:cond delay="0"/>
                                              </p:stCondLst>
                                            </p:cTn>
                                            <p:tgtEl>
                                              <p:spTgt spid="31"/>
                                            </p:tgtEl>
                                            <p:attrNameLst>
                                              <p:attrName>style.visibility</p:attrName>
                                            </p:attrNameLst>
                                          </p:cBhvr>
                                          <p:to>
                                            <p:strVal val="visible"/>
                                          </p:to>
                                        </p:set>
                                        <p:anim calcmode="lin" valueType="num">
                                          <p:cBhvr additive="base">
                                            <p:cTn id="23" dur="1000" fill="hold"/>
                                            <p:tgtEl>
                                              <p:spTgt spid="31"/>
                                            </p:tgtEl>
                                            <p:attrNameLst>
                                              <p:attrName>ppt_x</p:attrName>
                                            </p:attrNameLst>
                                          </p:cBhvr>
                                          <p:tavLst>
                                            <p:tav tm="0">
                                              <p:val>
                                                <p:strVal val="1+#ppt_w/2"/>
                                              </p:val>
                                            </p:tav>
                                            <p:tav tm="100000">
                                              <p:val>
                                                <p:strVal val="#ppt_x"/>
                                              </p:val>
                                            </p:tav>
                                          </p:tavLst>
                                        </p:anim>
                                        <p:anim calcmode="lin" valueType="num">
                                          <p:cBhvr additive="base">
                                            <p:cTn id="24" dur="1000" fill="hold"/>
                                            <p:tgtEl>
                                              <p:spTgt spid="31"/>
                                            </p:tgtEl>
                                            <p:attrNameLst>
                                              <p:attrName>ppt_y</p:attrName>
                                            </p:attrNameLst>
                                          </p:cBhvr>
                                          <p:tavLst>
                                            <p:tav tm="0">
                                              <p:val>
                                                <p:strVal val="#ppt_y"/>
                                              </p:val>
                                            </p:tav>
                                            <p:tav tm="100000">
                                              <p:val>
                                                <p:strVal val="#ppt_y"/>
                                              </p:val>
                                            </p:tav>
                                          </p:tavLst>
                                        </p:anim>
                                      </p:childTnLst>
                                    </p:cTn>
                                  </p:par>
                                  <p:par>
                                    <p:cTn id="25" presetID="2" presetClass="entr" presetSubtype="2" accel="50000" fill="hold" nodeType="withEffect">
                                      <p:stCondLst>
                                        <p:cond delay="1000"/>
                                      </p:stCondLst>
                                      <p:childTnLst>
                                        <p:set>
                                          <p:cBhvr>
                                            <p:cTn id="26" dur="1" fill="hold">
                                              <p:stCondLst>
                                                <p:cond delay="0"/>
                                              </p:stCondLst>
                                            </p:cTn>
                                            <p:tgtEl>
                                              <p:spTgt spid="33"/>
                                            </p:tgtEl>
                                            <p:attrNameLst>
                                              <p:attrName>style.visibility</p:attrName>
                                            </p:attrNameLst>
                                          </p:cBhvr>
                                          <p:to>
                                            <p:strVal val="visible"/>
                                          </p:to>
                                        </p:set>
                                        <p:anim calcmode="lin" valueType="num">
                                          <p:cBhvr additive="base">
                                            <p:cTn id="27" dur="1000" fill="hold"/>
                                            <p:tgtEl>
                                              <p:spTgt spid="33"/>
                                            </p:tgtEl>
                                            <p:attrNameLst>
                                              <p:attrName>ppt_x</p:attrName>
                                            </p:attrNameLst>
                                          </p:cBhvr>
                                          <p:tavLst>
                                            <p:tav tm="0">
                                              <p:val>
                                                <p:strVal val="1+#ppt_w/2"/>
                                              </p:val>
                                            </p:tav>
                                            <p:tav tm="100000">
                                              <p:val>
                                                <p:strVal val="#ppt_x"/>
                                              </p:val>
                                            </p:tav>
                                          </p:tavLst>
                                        </p:anim>
                                        <p:anim calcmode="lin" valueType="num">
                                          <p:cBhvr additive="base">
                                            <p:cTn id="28" dur="1000" fill="hold"/>
                                            <p:tgtEl>
                                              <p:spTgt spid="3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cstate="screen">
            <a:lum/>
            <a:extLst>
              <a:ext uri="{28A0092B-C50C-407E-A947-70E740481C1C}">
                <a14:useLocalDpi xmlns:a14="http://schemas.microsoft.com/office/drawing/2010/main"/>
              </a:ext>
            </a:extLst>
          </a:blip>
          <a:srcRect/>
          <a:stretch>
            <a:fillRect b="40000"/>
          </a:stretch>
        </a:blipFill>
        <a:effectLst/>
      </p:bgPr>
    </p:bg>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0AEF603C-AA31-2E43-2E51-9B69682CEE98}"/>
              </a:ext>
            </a:extLst>
          </p:cNvPr>
          <p:cNvSpPr/>
          <p:nvPr/>
        </p:nvSpPr>
        <p:spPr>
          <a:xfrm>
            <a:off x="0" y="0"/>
            <a:ext cx="12192000" cy="3834333"/>
          </a:xfrm>
          <a:prstGeom prst="rect">
            <a:avLst/>
          </a:prstGeom>
          <a:gradFill flip="none" rotWithShape="1">
            <a:gsLst>
              <a:gs pos="0">
                <a:schemeClr val="accent1">
                  <a:alpha val="88000"/>
                </a:schemeClr>
              </a:gs>
              <a:gs pos="100000">
                <a:schemeClr val="accent4">
                  <a:lumMod val="50000"/>
                  <a:alpha val="8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18D76F56-3221-9044-551C-03E6CD01D920}"/>
              </a:ext>
            </a:extLst>
          </p:cNvPr>
          <p:cNvSpPr/>
          <p:nvPr/>
        </p:nvSpPr>
        <p:spPr>
          <a:xfrm>
            <a:off x="0" y="3315575"/>
            <a:ext cx="12192000" cy="139849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itle 1">
            <a:extLst>
              <a:ext uri="{FF2B5EF4-FFF2-40B4-BE49-F238E27FC236}">
                <a16:creationId xmlns:a16="http://schemas.microsoft.com/office/drawing/2014/main" id="{3B0986AD-99EF-FBFD-4A21-E3CFAEFBCA3B}"/>
              </a:ext>
            </a:extLst>
          </p:cNvPr>
          <p:cNvSpPr txBox="1">
            <a:spLocks/>
          </p:cNvSpPr>
          <p:nvPr/>
        </p:nvSpPr>
        <p:spPr>
          <a:xfrm>
            <a:off x="449040" y="5070868"/>
            <a:ext cx="1760492" cy="546819"/>
          </a:xfrm>
          <a:prstGeom prst="rect">
            <a:avLst/>
          </a:prstGeom>
        </p:spPr>
        <p:txBody>
          <a:bodyPr vert="horz" lIns="0" tIns="0" rIns="0" bIns="0" rtlCol="0" anchor="t">
            <a:noAutofit/>
          </a:bodyPr>
          <a:lstStyle>
            <a:lvl1pPr algn="l" defTabSz="914377" rtl="0" eaLnBrk="1" latinLnBrk="0" hangingPunct="1">
              <a:lnSpc>
                <a:spcPct val="80000"/>
              </a:lnSpc>
              <a:spcBef>
                <a:spcPct val="0"/>
              </a:spcBef>
              <a:buNone/>
              <a:defRPr sz="4800" kern="1200">
                <a:solidFill>
                  <a:schemeClr val="tx1"/>
                </a:solidFill>
                <a:latin typeface="Open Sans bold" panose="020B0806030504020204" pitchFamily="34" charset="0"/>
                <a:ea typeface="Open Sans bold" panose="020B0806030504020204" pitchFamily="34" charset="0"/>
                <a:cs typeface="Open Sans bold" panose="020B0806030504020204" pitchFamily="34" charset="0"/>
              </a:defRPr>
            </a:lvl1pPr>
          </a:lstStyle>
          <a:p>
            <a:pPr algn="ctr">
              <a:lnSpc>
                <a:spcPct val="83000"/>
              </a:lnSpc>
            </a:pPr>
            <a:r>
              <a:rPr lang="en-US" sz="2400">
                <a:solidFill>
                  <a:schemeClr val="accent2"/>
                </a:solidFill>
                <a:latin typeface="+mj-lt"/>
                <a:ea typeface="Open Sans" panose="020B0606030504020204" pitchFamily="34" charset="0"/>
                <a:cs typeface="Open Sans" panose="020B0606030504020204" pitchFamily="34" charset="0"/>
              </a:rPr>
              <a:t>Endpoint Device Management</a:t>
            </a:r>
          </a:p>
        </p:txBody>
      </p:sp>
      <p:sp>
        <p:nvSpPr>
          <p:cNvPr id="21" name="Title 1">
            <a:extLst>
              <a:ext uri="{FF2B5EF4-FFF2-40B4-BE49-F238E27FC236}">
                <a16:creationId xmlns:a16="http://schemas.microsoft.com/office/drawing/2014/main" id="{00E5D2AC-FA07-DA27-2E0D-D64BF30CA0B8}"/>
              </a:ext>
            </a:extLst>
          </p:cNvPr>
          <p:cNvSpPr txBox="1">
            <a:spLocks/>
          </p:cNvSpPr>
          <p:nvPr/>
        </p:nvSpPr>
        <p:spPr>
          <a:xfrm>
            <a:off x="2834346" y="5070868"/>
            <a:ext cx="1760492" cy="546819"/>
          </a:xfrm>
          <a:prstGeom prst="rect">
            <a:avLst/>
          </a:prstGeom>
        </p:spPr>
        <p:txBody>
          <a:bodyPr vert="horz" lIns="0" tIns="0" rIns="0" bIns="0" rtlCol="0" anchor="t">
            <a:noAutofit/>
          </a:bodyPr>
          <a:lstStyle>
            <a:lvl1pPr algn="l" defTabSz="914377" rtl="0" eaLnBrk="1" latinLnBrk="0" hangingPunct="1">
              <a:lnSpc>
                <a:spcPct val="80000"/>
              </a:lnSpc>
              <a:spcBef>
                <a:spcPct val="0"/>
              </a:spcBef>
              <a:buNone/>
              <a:defRPr sz="4800" kern="1200">
                <a:solidFill>
                  <a:schemeClr val="tx1"/>
                </a:solidFill>
                <a:latin typeface="Open Sans bold" panose="020B0806030504020204" pitchFamily="34" charset="0"/>
                <a:ea typeface="Open Sans bold" panose="020B0806030504020204" pitchFamily="34" charset="0"/>
                <a:cs typeface="Open Sans bold" panose="020B0806030504020204" pitchFamily="34" charset="0"/>
              </a:defRPr>
            </a:lvl1pPr>
          </a:lstStyle>
          <a:p>
            <a:pPr algn="ctr">
              <a:lnSpc>
                <a:spcPct val="83000"/>
              </a:lnSpc>
            </a:pPr>
            <a:r>
              <a:rPr lang="en-US" sz="2400">
                <a:solidFill>
                  <a:schemeClr val="accent3"/>
                </a:solidFill>
                <a:latin typeface="+mj-lt"/>
                <a:ea typeface="Open Sans" panose="020B0606030504020204" pitchFamily="34" charset="0"/>
                <a:cs typeface="Open Sans" panose="020B0606030504020204" pitchFamily="34" charset="0"/>
              </a:rPr>
              <a:t>Selection of Devices</a:t>
            </a:r>
          </a:p>
        </p:txBody>
      </p:sp>
      <p:sp>
        <p:nvSpPr>
          <p:cNvPr id="26" name="Title 1">
            <a:extLst>
              <a:ext uri="{FF2B5EF4-FFF2-40B4-BE49-F238E27FC236}">
                <a16:creationId xmlns:a16="http://schemas.microsoft.com/office/drawing/2014/main" id="{30452BB5-A482-2A57-4E53-BD547A7DEA34}"/>
              </a:ext>
            </a:extLst>
          </p:cNvPr>
          <p:cNvSpPr txBox="1">
            <a:spLocks/>
          </p:cNvSpPr>
          <p:nvPr/>
        </p:nvSpPr>
        <p:spPr>
          <a:xfrm>
            <a:off x="5215754" y="5070868"/>
            <a:ext cx="1760492" cy="546819"/>
          </a:xfrm>
          <a:prstGeom prst="rect">
            <a:avLst/>
          </a:prstGeom>
        </p:spPr>
        <p:txBody>
          <a:bodyPr vert="horz" lIns="0" tIns="0" rIns="0" bIns="0" rtlCol="0" anchor="t">
            <a:noAutofit/>
          </a:bodyPr>
          <a:lstStyle>
            <a:lvl1pPr algn="l" defTabSz="914377" rtl="0" eaLnBrk="1" latinLnBrk="0" hangingPunct="1">
              <a:lnSpc>
                <a:spcPct val="80000"/>
              </a:lnSpc>
              <a:spcBef>
                <a:spcPct val="0"/>
              </a:spcBef>
              <a:buNone/>
              <a:defRPr sz="4800" kern="1200">
                <a:solidFill>
                  <a:schemeClr val="tx1"/>
                </a:solidFill>
                <a:latin typeface="Open Sans bold" panose="020B0806030504020204" pitchFamily="34" charset="0"/>
                <a:ea typeface="Open Sans bold" panose="020B0806030504020204" pitchFamily="34" charset="0"/>
                <a:cs typeface="Open Sans bold" panose="020B0806030504020204" pitchFamily="34" charset="0"/>
              </a:defRPr>
            </a:lvl1pPr>
          </a:lstStyle>
          <a:p>
            <a:pPr algn="ctr">
              <a:lnSpc>
                <a:spcPct val="83000"/>
              </a:lnSpc>
            </a:pPr>
            <a:r>
              <a:rPr lang="en-US" sz="2400">
                <a:solidFill>
                  <a:schemeClr val="accent1"/>
                </a:solidFill>
                <a:latin typeface="+mj-lt"/>
                <a:ea typeface="Open Sans" panose="020B0606030504020204" pitchFamily="34" charset="0"/>
                <a:cs typeface="Open Sans" panose="020B0606030504020204" pitchFamily="34" charset="0"/>
              </a:rPr>
              <a:t>Managing Updates</a:t>
            </a:r>
          </a:p>
        </p:txBody>
      </p:sp>
      <p:sp>
        <p:nvSpPr>
          <p:cNvPr id="33" name="Title 1">
            <a:extLst>
              <a:ext uri="{FF2B5EF4-FFF2-40B4-BE49-F238E27FC236}">
                <a16:creationId xmlns:a16="http://schemas.microsoft.com/office/drawing/2014/main" id="{1D12EFFB-8A2D-B341-9FA0-1C9FC9C89B54}"/>
              </a:ext>
            </a:extLst>
          </p:cNvPr>
          <p:cNvSpPr txBox="1">
            <a:spLocks/>
          </p:cNvSpPr>
          <p:nvPr/>
        </p:nvSpPr>
        <p:spPr>
          <a:xfrm>
            <a:off x="9793950" y="5070868"/>
            <a:ext cx="1760492" cy="546819"/>
          </a:xfrm>
          <a:prstGeom prst="rect">
            <a:avLst/>
          </a:prstGeom>
        </p:spPr>
        <p:txBody>
          <a:bodyPr vert="horz" lIns="0" tIns="0" rIns="0" bIns="0" rtlCol="0" anchor="t">
            <a:noAutofit/>
          </a:bodyPr>
          <a:lstStyle>
            <a:lvl1pPr algn="l" defTabSz="914377" rtl="0" eaLnBrk="1" latinLnBrk="0" hangingPunct="1">
              <a:lnSpc>
                <a:spcPct val="80000"/>
              </a:lnSpc>
              <a:spcBef>
                <a:spcPct val="0"/>
              </a:spcBef>
              <a:buNone/>
              <a:defRPr sz="4800" kern="1200">
                <a:solidFill>
                  <a:schemeClr val="tx1"/>
                </a:solidFill>
                <a:latin typeface="Open Sans bold" panose="020B0806030504020204" pitchFamily="34" charset="0"/>
                <a:ea typeface="Open Sans bold" panose="020B0806030504020204" pitchFamily="34" charset="0"/>
                <a:cs typeface="Open Sans bold" panose="020B0806030504020204" pitchFamily="34" charset="0"/>
              </a:defRPr>
            </a:lvl1pPr>
          </a:lstStyle>
          <a:p>
            <a:pPr algn="ctr">
              <a:lnSpc>
                <a:spcPct val="83000"/>
              </a:lnSpc>
            </a:pPr>
            <a:r>
              <a:rPr lang="en-US" sz="2400">
                <a:solidFill>
                  <a:schemeClr val="tx2"/>
                </a:solidFill>
                <a:latin typeface="+mj-lt"/>
                <a:ea typeface="Open Sans" panose="020B0606030504020204" pitchFamily="34" charset="0"/>
                <a:cs typeface="Open Sans" panose="020B0606030504020204" pitchFamily="34" charset="0"/>
              </a:rPr>
              <a:t>Select </a:t>
            </a:r>
            <a:br>
              <a:rPr lang="en-US" sz="2400">
                <a:solidFill>
                  <a:schemeClr val="tx2"/>
                </a:solidFill>
                <a:latin typeface="+mj-lt"/>
                <a:ea typeface="Open Sans" panose="020B0606030504020204" pitchFamily="34" charset="0"/>
                <a:cs typeface="Open Sans" panose="020B0606030504020204" pitchFamily="34" charset="0"/>
              </a:rPr>
            </a:br>
            <a:r>
              <a:rPr lang="en-US" sz="2400">
                <a:solidFill>
                  <a:schemeClr val="tx2"/>
                </a:solidFill>
                <a:latin typeface="+mj-lt"/>
                <a:ea typeface="Open Sans" panose="020B0606030504020204" pitchFamily="34" charset="0"/>
                <a:cs typeface="Open Sans" panose="020B0606030504020204" pitchFamily="34" charset="0"/>
              </a:rPr>
              <a:t>the Right Software</a:t>
            </a:r>
          </a:p>
        </p:txBody>
      </p:sp>
      <p:sp>
        <p:nvSpPr>
          <p:cNvPr id="2" name="Title 1">
            <a:extLst>
              <a:ext uri="{FF2B5EF4-FFF2-40B4-BE49-F238E27FC236}">
                <a16:creationId xmlns:a16="http://schemas.microsoft.com/office/drawing/2014/main" id="{14ACC295-3B09-4646-BC2E-DBF0D0547491}"/>
              </a:ext>
            </a:extLst>
          </p:cNvPr>
          <p:cNvSpPr>
            <a:spLocks noGrp="1"/>
          </p:cNvSpPr>
          <p:nvPr>
            <p:ph type="title"/>
          </p:nvPr>
        </p:nvSpPr>
        <p:spPr>
          <a:xfrm>
            <a:off x="838200" y="365125"/>
            <a:ext cx="10515600" cy="1325563"/>
          </a:xfrm>
        </p:spPr>
        <p:txBody>
          <a:bodyPr/>
          <a:lstStyle/>
          <a:p>
            <a:pPr algn="ctr"/>
            <a:r>
              <a:rPr lang="en-US" b="1">
                <a:solidFill>
                  <a:schemeClr val="bg1"/>
                </a:solidFill>
              </a:rPr>
              <a:t>Successful Mobile Device Strategy</a:t>
            </a:r>
          </a:p>
        </p:txBody>
      </p:sp>
      <p:sp>
        <p:nvSpPr>
          <p:cNvPr id="3" name="Content Placeholder 2">
            <a:extLst>
              <a:ext uri="{FF2B5EF4-FFF2-40B4-BE49-F238E27FC236}">
                <a16:creationId xmlns:a16="http://schemas.microsoft.com/office/drawing/2014/main" id="{68D0D98B-F0E5-483F-9B22-EB5576FFD1D0}"/>
              </a:ext>
            </a:extLst>
          </p:cNvPr>
          <p:cNvSpPr>
            <a:spLocks noGrp="1"/>
          </p:cNvSpPr>
          <p:nvPr>
            <p:ph idx="1"/>
          </p:nvPr>
        </p:nvSpPr>
        <p:spPr>
          <a:xfrm>
            <a:off x="569167" y="2295672"/>
            <a:ext cx="10784633" cy="828226"/>
          </a:xfrm>
        </p:spPr>
        <p:txBody>
          <a:bodyPr anchor="ctr">
            <a:normAutofit/>
          </a:bodyPr>
          <a:lstStyle/>
          <a:p>
            <a:pPr marL="0" indent="0" algn="ctr">
              <a:buNone/>
            </a:pPr>
            <a:r>
              <a:rPr lang="en-US" sz="3200" b="1" spc="300">
                <a:solidFill>
                  <a:schemeClr val="accent2"/>
                </a:solidFill>
              </a:rPr>
              <a:t>LOOK AT DEVICE STRATEGY AS A WHOLE</a:t>
            </a:r>
          </a:p>
        </p:txBody>
      </p:sp>
      <p:sp>
        <p:nvSpPr>
          <p:cNvPr id="34" name="Isosceles Triangle 45">
            <a:extLst>
              <a:ext uri="{FF2B5EF4-FFF2-40B4-BE49-F238E27FC236}">
                <a16:creationId xmlns:a16="http://schemas.microsoft.com/office/drawing/2014/main" id="{6F31A86C-F86C-0EF0-2FCC-3BAEB9DB7C67}"/>
              </a:ext>
            </a:extLst>
          </p:cNvPr>
          <p:cNvSpPr/>
          <p:nvPr/>
        </p:nvSpPr>
        <p:spPr>
          <a:xfrm rot="10800000">
            <a:off x="1262428" y="4714069"/>
            <a:ext cx="115261" cy="99363"/>
          </a:xfrm>
          <a:prstGeom prs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Isosceles Triangle 46">
            <a:extLst>
              <a:ext uri="{FF2B5EF4-FFF2-40B4-BE49-F238E27FC236}">
                <a16:creationId xmlns:a16="http://schemas.microsoft.com/office/drawing/2014/main" id="{A44C66EC-4306-39FD-0F29-E79421F86A63}"/>
              </a:ext>
            </a:extLst>
          </p:cNvPr>
          <p:cNvSpPr/>
          <p:nvPr/>
        </p:nvSpPr>
        <p:spPr>
          <a:xfrm rot="10800000">
            <a:off x="3653653" y="4714069"/>
            <a:ext cx="115261" cy="99363"/>
          </a:xfrm>
          <a:prstGeom prs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Isosceles Triangle 47">
            <a:extLst>
              <a:ext uri="{FF2B5EF4-FFF2-40B4-BE49-F238E27FC236}">
                <a16:creationId xmlns:a16="http://schemas.microsoft.com/office/drawing/2014/main" id="{8F005820-E098-455D-B121-0D5410DE3942}"/>
              </a:ext>
            </a:extLst>
          </p:cNvPr>
          <p:cNvSpPr/>
          <p:nvPr/>
        </p:nvSpPr>
        <p:spPr>
          <a:xfrm rot="10800000">
            <a:off x="6038370" y="4714069"/>
            <a:ext cx="115261" cy="99363"/>
          </a:xfrm>
          <a:prstGeom prs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Isosceles Triangle 48">
            <a:extLst>
              <a:ext uri="{FF2B5EF4-FFF2-40B4-BE49-F238E27FC236}">
                <a16:creationId xmlns:a16="http://schemas.microsoft.com/office/drawing/2014/main" id="{D66D65D5-BFB0-9E7F-E827-A9AE7867C577}"/>
              </a:ext>
            </a:extLst>
          </p:cNvPr>
          <p:cNvSpPr/>
          <p:nvPr/>
        </p:nvSpPr>
        <p:spPr>
          <a:xfrm rot="10800000">
            <a:off x="10647300" y="4714069"/>
            <a:ext cx="115261" cy="99363"/>
          </a:xfrm>
          <a:prstGeom prs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Isosceles Triangle 46">
            <a:extLst>
              <a:ext uri="{FF2B5EF4-FFF2-40B4-BE49-F238E27FC236}">
                <a16:creationId xmlns:a16="http://schemas.microsoft.com/office/drawing/2014/main" id="{C92F06E9-B02A-AA6A-9C71-74D944E47C00}"/>
              </a:ext>
            </a:extLst>
          </p:cNvPr>
          <p:cNvSpPr/>
          <p:nvPr/>
        </p:nvSpPr>
        <p:spPr>
          <a:xfrm rot="10800000">
            <a:off x="8322114" y="4715940"/>
            <a:ext cx="115261" cy="99363"/>
          </a:xfrm>
          <a:prstGeom prs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itle 1">
            <a:extLst>
              <a:ext uri="{FF2B5EF4-FFF2-40B4-BE49-F238E27FC236}">
                <a16:creationId xmlns:a16="http://schemas.microsoft.com/office/drawing/2014/main" id="{87AE98C8-776F-D84A-2D68-E74B0C55696A}"/>
              </a:ext>
            </a:extLst>
          </p:cNvPr>
          <p:cNvSpPr txBox="1">
            <a:spLocks/>
          </p:cNvSpPr>
          <p:nvPr/>
        </p:nvSpPr>
        <p:spPr>
          <a:xfrm>
            <a:off x="7502807" y="5072739"/>
            <a:ext cx="1760492" cy="546819"/>
          </a:xfrm>
          <a:prstGeom prst="rect">
            <a:avLst/>
          </a:prstGeom>
        </p:spPr>
        <p:txBody>
          <a:bodyPr vert="horz" lIns="0" tIns="0" rIns="0" bIns="0" rtlCol="0" anchor="t">
            <a:noAutofit/>
          </a:bodyPr>
          <a:lstStyle>
            <a:lvl1pPr algn="l" defTabSz="914377" rtl="0" eaLnBrk="1" latinLnBrk="0" hangingPunct="1">
              <a:lnSpc>
                <a:spcPct val="80000"/>
              </a:lnSpc>
              <a:spcBef>
                <a:spcPct val="0"/>
              </a:spcBef>
              <a:buNone/>
              <a:defRPr sz="4800" kern="1200">
                <a:solidFill>
                  <a:schemeClr val="tx1"/>
                </a:solidFill>
                <a:latin typeface="Open Sans bold" panose="020B0806030504020204" pitchFamily="34" charset="0"/>
                <a:ea typeface="Open Sans bold" panose="020B0806030504020204" pitchFamily="34" charset="0"/>
                <a:cs typeface="Open Sans bold" panose="020B0806030504020204" pitchFamily="34" charset="0"/>
              </a:defRPr>
            </a:lvl1pPr>
          </a:lstStyle>
          <a:p>
            <a:pPr algn="ctr">
              <a:lnSpc>
                <a:spcPct val="83000"/>
              </a:lnSpc>
            </a:pPr>
            <a:r>
              <a:rPr lang="en-US" sz="2400">
                <a:solidFill>
                  <a:schemeClr val="accent4"/>
                </a:solidFill>
                <a:latin typeface="+mj-lt"/>
                <a:ea typeface="Open Sans" panose="020B0606030504020204" pitchFamily="34" charset="0"/>
                <a:cs typeface="Open Sans" panose="020B0606030504020204" pitchFamily="34" charset="0"/>
              </a:rPr>
              <a:t>Managing Security</a:t>
            </a:r>
          </a:p>
        </p:txBody>
      </p:sp>
      <p:grpSp>
        <p:nvGrpSpPr>
          <p:cNvPr id="8" name="Group 7">
            <a:extLst>
              <a:ext uri="{FF2B5EF4-FFF2-40B4-BE49-F238E27FC236}">
                <a16:creationId xmlns:a16="http://schemas.microsoft.com/office/drawing/2014/main" id="{1F28A9FC-FA19-042C-F165-4E07F114C0C2}"/>
              </a:ext>
            </a:extLst>
          </p:cNvPr>
          <p:cNvGrpSpPr/>
          <p:nvPr/>
        </p:nvGrpSpPr>
        <p:grpSpPr>
          <a:xfrm>
            <a:off x="3200008" y="3484312"/>
            <a:ext cx="1037345" cy="1037345"/>
            <a:chOff x="3200008" y="3484312"/>
            <a:chExt cx="1037345" cy="1037345"/>
          </a:xfrm>
        </p:grpSpPr>
        <p:sp>
          <p:nvSpPr>
            <p:cNvPr id="18" name="Oval 17">
              <a:extLst>
                <a:ext uri="{FF2B5EF4-FFF2-40B4-BE49-F238E27FC236}">
                  <a16:creationId xmlns:a16="http://schemas.microsoft.com/office/drawing/2014/main" id="{C3C888BC-0C30-8154-7A9B-3706C57F15B4}"/>
                </a:ext>
              </a:extLst>
            </p:cNvPr>
            <p:cNvSpPr/>
            <p:nvPr/>
          </p:nvSpPr>
          <p:spPr>
            <a:xfrm>
              <a:off x="3200008" y="3484312"/>
              <a:ext cx="1037345" cy="1037345"/>
            </a:xfrm>
            <a:prstGeom prst="ellipse">
              <a:avLst/>
            </a:prstGeom>
            <a:no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1" name="Graphic 40" descr="Smart Phone with solid fill">
              <a:extLst>
                <a:ext uri="{FF2B5EF4-FFF2-40B4-BE49-F238E27FC236}">
                  <a16:creationId xmlns:a16="http://schemas.microsoft.com/office/drawing/2014/main" id="{49CE3546-9A28-058B-24E3-E8AC76873992}"/>
                </a:ext>
              </a:extLst>
            </p:cNvPr>
            <p:cNvPicPr>
              <a:picLocks noChangeAspect="1"/>
            </p:cNvPicPr>
            <p:nvPr/>
          </p:nvPicPr>
          <p:blipFill>
            <a:blip r:embed="rId3" cstate="screen">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3453867" y="3753829"/>
              <a:ext cx="514831" cy="514831"/>
            </a:xfrm>
            <a:prstGeom prst="rect">
              <a:avLst/>
            </a:prstGeom>
          </p:spPr>
        </p:pic>
      </p:grpSp>
      <p:grpSp>
        <p:nvGrpSpPr>
          <p:cNvPr id="10" name="Group 9">
            <a:extLst>
              <a:ext uri="{FF2B5EF4-FFF2-40B4-BE49-F238E27FC236}">
                <a16:creationId xmlns:a16="http://schemas.microsoft.com/office/drawing/2014/main" id="{FEF2124E-5A68-FEDB-A2DE-C5F14810C51D}"/>
              </a:ext>
            </a:extLst>
          </p:cNvPr>
          <p:cNvGrpSpPr/>
          <p:nvPr/>
        </p:nvGrpSpPr>
        <p:grpSpPr>
          <a:xfrm>
            <a:off x="5577328" y="3484312"/>
            <a:ext cx="1037345" cy="1037345"/>
            <a:chOff x="5577328" y="3484312"/>
            <a:chExt cx="1037345" cy="1037345"/>
          </a:xfrm>
        </p:grpSpPr>
        <p:sp>
          <p:nvSpPr>
            <p:cNvPr id="23" name="Oval 22">
              <a:extLst>
                <a:ext uri="{FF2B5EF4-FFF2-40B4-BE49-F238E27FC236}">
                  <a16:creationId xmlns:a16="http://schemas.microsoft.com/office/drawing/2014/main" id="{050D8219-3D7C-D29D-47B9-B19D83314F25}"/>
                </a:ext>
              </a:extLst>
            </p:cNvPr>
            <p:cNvSpPr/>
            <p:nvPr/>
          </p:nvSpPr>
          <p:spPr>
            <a:xfrm>
              <a:off x="5577328" y="3484312"/>
              <a:ext cx="1037345" cy="1037345"/>
            </a:xfrm>
            <a:prstGeom prst="ellipse">
              <a:avLst/>
            </a:prstGeom>
            <a:no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5" name="Graphic 44" descr="Refresh with solid fill">
              <a:extLst>
                <a:ext uri="{FF2B5EF4-FFF2-40B4-BE49-F238E27FC236}">
                  <a16:creationId xmlns:a16="http://schemas.microsoft.com/office/drawing/2014/main" id="{C76A38D3-63E8-BDFD-64A5-D5EC37962C6F}"/>
                </a:ext>
              </a:extLst>
            </p:cNvPr>
            <p:cNvPicPr>
              <a:picLocks noChangeAspect="1"/>
            </p:cNvPicPr>
            <p:nvPr/>
          </p:nvPicPr>
          <p:blipFill>
            <a:blip r:embed="rId5">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p:blipFill>
          <p:spPr>
            <a:xfrm rot="18000000">
              <a:off x="5799753" y="3697955"/>
              <a:ext cx="592494" cy="592494"/>
            </a:xfrm>
            <a:prstGeom prst="rect">
              <a:avLst/>
            </a:prstGeom>
          </p:spPr>
        </p:pic>
      </p:grpSp>
      <p:grpSp>
        <p:nvGrpSpPr>
          <p:cNvPr id="11" name="Group 10">
            <a:extLst>
              <a:ext uri="{FF2B5EF4-FFF2-40B4-BE49-F238E27FC236}">
                <a16:creationId xmlns:a16="http://schemas.microsoft.com/office/drawing/2014/main" id="{CBD2C17F-EA49-005E-C649-7B7EBBE039A5}"/>
              </a:ext>
            </a:extLst>
          </p:cNvPr>
          <p:cNvGrpSpPr/>
          <p:nvPr/>
        </p:nvGrpSpPr>
        <p:grpSpPr>
          <a:xfrm>
            <a:off x="7868469" y="3486183"/>
            <a:ext cx="1037345" cy="1037345"/>
            <a:chOff x="7868469" y="3486183"/>
            <a:chExt cx="1037345" cy="1037345"/>
          </a:xfrm>
        </p:grpSpPr>
        <p:sp>
          <p:nvSpPr>
            <p:cNvPr id="38" name="Oval 37">
              <a:extLst>
                <a:ext uri="{FF2B5EF4-FFF2-40B4-BE49-F238E27FC236}">
                  <a16:creationId xmlns:a16="http://schemas.microsoft.com/office/drawing/2014/main" id="{2684ED07-FF11-4EE7-6FD1-37A9317A676A}"/>
                </a:ext>
              </a:extLst>
            </p:cNvPr>
            <p:cNvSpPr/>
            <p:nvPr/>
          </p:nvSpPr>
          <p:spPr>
            <a:xfrm>
              <a:off x="7868469" y="3486183"/>
              <a:ext cx="1037345" cy="1037345"/>
            </a:xfrm>
            <a:prstGeom prst="ellipse">
              <a:avLst/>
            </a:prstGeom>
            <a:no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7" name="Graphic 46" descr="Lock with solid fill">
              <a:extLst>
                <a:ext uri="{FF2B5EF4-FFF2-40B4-BE49-F238E27FC236}">
                  <a16:creationId xmlns:a16="http://schemas.microsoft.com/office/drawing/2014/main" id="{CEEFE6E5-568F-489D-4374-62F5ACF8E7A7}"/>
                </a:ext>
              </a:extLst>
            </p:cNvPr>
            <p:cNvPicPr>
              <a:picLocks noChangeAspect="1"/>
            </p:cNvPicPr>
            <p:nvPr/>
          </p:nvPicPr>
          <p:blipFill>
            <a:blip r:embed="rId7">
              <a:extLst>
                <a:ext uri="{28A0092B-C50C-407E-A947-70E740481C1C}">
                  <a14:useLocalDpi xmlns:a14="http://schemas.microsoft.com/office/drawing/2010/main"/>
                </a:ext>
                <a:ext uri="{96DAC541-7B7A-43D3-8B79-37D633B846F1}">
                  <asvg:svgBlip xmlns:asvg="http://schemas.microsoft.com/office/drawing/2016/SVG/main" r:embed="rId8"/>
                </a:ext>
              </a:extLst>
            </a:blip>
            <a:stretch>
              <a:fillRect/>
            </a:stretch>
          </p:blipFill>
          <p:spPr>
            <a:xfrm>
              <a:off x="8060571" y="3664520"/>
              <a:ext cx="659363" cy="659363"/>
            </a:xfrm>
            <a:prstGeom prst="rect">
              <a:avLst/>
            </a:prstGeom>
          </p:spPr>
        </p:pic>
      </p:grpSp>
      <p:grpSp>
        <p:nvGrpSpPr>
          <p:cNvPr id="5" name="Group 4">
            <a:extLst>
              <a:ext uri="{FF2B5EF4-FFF2-40B4-BE49-F238E27FC236}">
                <a16:creationId xmlns:a16="http://schemas.microsoft.com/office/drawing/2014/main" id="{8750C7ED-2985-0405-06BC-7D5905B25ADC}"/>
              </a:ext>
            </a:extLst>
          </p:cNvPr>
          <p:cNvGrpSpPr/>
          <p:nvPr/>
        </p:nvGrpSpPr>
        <p:grpSpPr>
          <a:xfrm>
            <a:off x="814702" y="3484312"/>
            <a:ext cx="1037345" cy="1037345"/>
            <a:chOff x="814702" y="3484312"/>
            <a:chExt cx="1037345" cy="1037345"/>
          </a:xfrm>
        </p:grpSpPr>
        <p:sp>
          <p:nvSpPr>
            <p:cNvPr id="9" name="Oval 8">
              <a:extLst>
                <a:ext uri="{FF2B5EF4-FFF2-40B4-BE49-F238E27FC236}">
                  <a16:creationId xmlns:a16="http://schemas.microsoft.com/office/drawing/2014/main" id="{A4EB7D15-8E7F-7174-CF68-786D387192F2}"/>
                </a:ext>
              </a:extLst>
            </p:cNvPr>
            <p:cNvSpPr/>
            <p:nvPr/>
          </p:nvSpPr>
          <p:spPr>
            <a:xfrm>
              <a:off x="814702" y="3484312"/>
              <a:ext cx="1037345" cy="1037345"/>
            </a:xfrm>
            <a:prstGeom prst="ellipse">
              <a:avLst/>
            </a:prstGeom>
            <a:no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1" name="Graphic 50" descr="Ui Ux with solid fill">
              <a:extLst>
                <a:ext uri="{FF2B5EF4-FFF2-40B4-BE49-F238E27FC236}">
                  <a16:creationId xmlns:a16="http://schemas.microsoft.com/office/drawing/2014/main" id="{92AE6D67-88E8-A476-CAA8-216ECD2B6250}"/>
                </a:ext>
              </a:extLst>
            </p:cNvPr>
            <p:cNvPicPr>
              <a:picLocks noChangeAspect="1"/>
            </p:cNvPicPr>
            <p:nvPr/>
          </p:nvPicPr>
          <p:blipFill>
            <a:blip r:embed="rId9">
              <a:extLst>
                <a:ext uri="{28A0092B-C50C-407E-A947-70E740481C1C}">
                  <a14:useLocalDpi xmlns:a14="http://schemas.microsoft.com/office/drawing/2010/main"/>
                </a:ext>
                <a:ext uri="{96DAC541-7B7A-43D3-8B79-37D633B846F1}">
                  <asvg:svgBlip xmlns:asvg="http://schemas.microsoft.com/office/drawing/2016/SVG/main" r:embed="rId10"/>
                </a:ext>
              </a:extLst>
            </a:blip>
            <a:stretch>
              <a:fillRect/>
            </a:stretch>
          </p:blipFill>
          <p:spPr>
            <a:xfrm>
              <a:off x="1036716" y="3726790"/>
              <a:ext cx="594049" cy="594049"/>
            </a:xfrm>
            <a:prstGeom prst="rect">
              <a:avLst/>
            </a:prstGeom>
          </p:spPr>
        </p:pic>
      </p:grpSp>
      <p:grpSp>
        <p:nvGrpSpPr>
          <p:cNvPr id="22" name="Group 21">
            <a:extLst>
              <a:ext uri="{FF2B5EF4-FFF2-40B4-BE49-F238E27FC236}">
                <a16:creationId xmlns:a16="http://schemas.microsoft.com/office/drawing/2014/main" id="{1D87F04D-F17E-57EB-DCB0-DBBFEAE69350}"/>
              </a:ext>
            </a:extLst>
          </p:cNvPr>
          <p:cNvGrpSpPr/>
          <p:nvPr/>
        </p:nvGrpSpPr>
        <p:grpSpPr>
          <a:xfrm>
            <a:off x="10159612" y="3484312"/>
            <a:ext cx="1037345" cy="1037345"/>
            <a:chOff x="10159612" y="3484312"/>
            <a:chExt cx="1037345" cy="1037345"/>
          </a:xfrm>
        </p:grpSpPr>
        <p:grpSp>
          <p:nvGrpSpPr>
            <p:cNvPr id="13" name="Group 12">
              <a:extLst>
                <a:ext uri="{FF2B5EF4-FFF2-40B4-BE49-F238E27FC236}">
                  <a16:creationId xmlns:a16="http://schemas.microsoft.com/office/drawing/2014/main" id="{57C88674-37BC-BAF4-1A13-0EDF6F9EED29}"/>
                </a:ext>
              </a:extLst>
            </p:cNvPr>
            <p:cNvGrpSpPr/>
            <p:nvPr/>
          </p:nvGrpSpPr>
          <p:grpSpPr>
            <a:xfrm>
              <a:off x="10159612" y="3484312"/>
              <a:ext cx="1037345" cy="1037345"/>
              <a:chOff x="10159612" y="3484312"/>
              <a:chExt cx="1037345" cy="1037345"/>
            </a:xfrm>
          </p:grpSpPr>
          <p:sp>
            <p:nvSpPr>
              <p:cNvPr id="30" name="Oval 29">
                <a:extLst>
                  <a:ext uri="{FF2B5EF4-FFF2-40B4-BE49-F238E27FC236}">
                    <a16:creationId xmlns:a16="http://schemas.microsoft.com/office/drawing/2014/main" id="{252B5FFD-771B-737F-2B70-1ADFD0EA308D}"/>
                  </a:ext>
                </a:extLst>
              </p:cNvPr>
              <p:cNvSpPr/>
              <p:nvPr/>
            </p:nvSpPr>
            <p:spPr>
              <a:xfrm>
                <a:off x="10159612" y="3484312"/>
                <a:ext cx="1037345" cy="1037345"/>
              </a:xfrm>
              <a:prstGeom prst="ellipse">
                <a:avLst/>
              </a:prstGeom>
              <a:no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a:extLst>
                  <a:ext uri="{FF2B5EF4-FFF2-40B4-BE49-F238E27FC236}">
                    <a16:creationId xmlns:a16="http://schemas.microsoft.com/office/drawing/2014/main" id="{47DCE71B-BBE4-6F2E-89AD-E5FC053CF742}"/>
                  </a:ext>
                </a:extLst>
              </p:cNvPr>
              <p:cNvSpPr/>
              <p:nvPr/>
            </p:nvSpPr>
            <p:spPr>
              <a:xfrm>
                <a:off x="10415660" y="3802618"/>
                <a:ext cx="517071" cy="400730"/>
              </a:xfrm>
              <a:custGeom>
                <a:avLst/>
                <a:gdLst>
                  <a:gd name="connsiteX0" fmla="*/ 0 w 517071"/>
                  <a:gd name="connsiteY0" fmla="*/ 0 h 400730"/>
                  <a:gd name="connsiteX1" fmla="*/ 0 w 517071"/>
                  <a:gd name="connsiteY1" fmla="*/ 400731 h 400730"/>
                  <a:gd name="connsiteX2" fmla="*/ 517072 w 517071"/>
                  <a:gd name="connsiteY2" fmla="*/ 400731 h 400730"/>
                  <a:gd name="connsiteX3" fmla="*/ 517072 w 517071"/>
                  <a:gd name="connsiteY3" fmla="*/ 0 h 400730"/>
                  <a:gd name="connsiteX4" fmla="*/ 0 w 517071"/>
                  <a:gd name="connsiteY4" fmla="*/ 0 h 400730"/>
                  <a:gd name="connsiteX5" fmla="*/ 445974 w 517071"/>
                  <a:gd name="connsiteY5" fmla="*/ 38780 h 400730"/>
                  <a:gd name="connsiteX6" fmla="*/ 458901 w 517071"/>
                  <a:gd name="connsiteY6" fmla="*/ 51707 h 400730"/>
                  <a:gd name="connsiteX7" fmla="*/ 445974 w 517071"/>
                  <a:gd name="connsiteY7" fmla="*/ 64634 h 400730"/>
                  <a:gd name="connsiteX8" fmla="*/ 433048 w 517071"/>
                  <a:gd name="connsiteY8" fmla="*/ 51707 h 400730"/>
                  <a:gd name="connsiteX9" fmla="*/ 445974 w 517071"/>
                  <a:gd name="connsiteY9" fmla="*/ 38780 h 400730"/>
                  <a:gd name="connsiteX10" fmla="*/ 400731 w 517071"/>
                  <a:gd name="connsiteY10" fmla="*/ 38780 h 400730"/>
                  <a:gd name="connsiteX11" fmla="*/ 413657 w 517071"/>
                  <a:gd name="connsiteY11" fmla="*/ 51707 h 400730"/>
                  <a:gd name="connsiteX12" fmla="*/ 400731 w 517071"/>
                  <a:gd name="connsiteY12" fmla="*/ 64634 h 400730"/>
                  <a:gd name="connsiteX13" fmla="*/ 387804 w 517071"/>
                  <a:gd name="connsiteY13" fmla="*/ 51707 h 400730"/>
                  <a:gd name="connsiteX14" fmla="*/ 400731 w 517071"/>
                  <a:gd name="connsiteY14" fmla="*/ 38780 h 400730"/>
                  <a:gd name="connsiteX15" fmla="*/ 355487 w 517071"/>
                  <a:gd name="connsiteY15" fmla="*/ 38780 h 400730"/>
                  <a:gd name="connsiteX16" fmla="*/ 368414 w 517071"/>
                  <a:gd name="connsiteY16" fmla="*/ 51707 h 400730"/>
                  <a:gd name="connsiteX17" fmla="*/ 355487 w 517071"/>
                  <a:gd name="connsiteY17" fmla="*/ 64634 h 400730"/>
                  <a:gd name="connsiteX18" fmla="*/ 342560 w 517071"/>
                  <a:gd name="connsiteY18" fmla="*/ 51707 h 400730"/>
                  <a:gd name="connsiteX19" fmla="*/ 355487 w 517071"/>
                  <a:gd name="connsiteY19" fmla="*/ 38780 h 400730"/>
                  <a:gd name="connsiteX20" fmla="*/ 478291 w 517071"/>
                  <a:gd name="connsiteY20" fmla="*/ 361950 h 400730"/>
                  <a:gd name="connsiteX21" fmla="*/ 38780 w 517071"/>
                  <a:gd name="connsiteY21" fmla="*/ 361950 h 400730"/>
                  <a:gd name="connsiteX22" fmla="*/ 38780 w 517071"/>
                  <a:gd name="connsiteY22" fmla="*/ 103414 h 400730"/>
                  <a:gd name="connsiteX23" fmla="*/ 478291 w 517071"/>
                  <a:gd name="connsiteY23" fmla="*/ 103414 h 400730"/>
                  <a:gd name="connsiteX24" fmla="*/ 478291 w 517071"/>
                  <a:gd name="connsiteY24" fmla="*/ 361950 h 4007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517071" h="400730">
                    <a:moveTo>
                      <a:pt x="0" y="0"/>
                    </a:moveTo>
                    <a:lnTo>
                      <a:pt x="0" y="400731"/>
                    </a:lnTo>
                    <a:lnTo>
                      <a:pt x="517072" y="400731"/>
                    </a:lnTo>
                    <a:lnTo>
                      <a:pt x="517072" y="0"/>
                    </a:lnTo>
                    <a:lnTo>
                      <a:pt x="0" y="0"/>
                    </a:lnTo>
                    <a:close/>
                    <a:moveTo>
                      <a:pt x="445974" y="38780"/>
                    </a:moveTo>
                    <a:cubicBezTo>
                      <a:pt x="453084" y="38780"/>
                      <a:pt x="458901" y="44597"/>
                      <a:pt x="458901" y="51707"/>
                    </a:cubicBezTo>
                    <a:cubicBezTo>
                      <a:pt x="458901" y="58817"/>
                      <a:pt x="453084" y="64634"/>
                      <a:pt x="445974" y="64634"/>
                    </a:cubicBezTo>
                    <a:cubicBezTo>
                      <a:pt x="438865" y="64634"/>
                      <a:pt x="433048" y="58817"/>
                      <a:pt x="433048" y="51707"/>
                    </a:cubicBezTo>
                    <a:cubicBezTo>
                      <a:pt x="433048" y="44597"/>
                      <a:pt x="438865" y="38780"/>
                      <a:pt x="445974" y="38780"/>
                    </a:cubicBezTo>
                    <a:close/>
                    <a:moveTo>
                      <a:pt x="400731" y="38780"/>
                    </a:moveTo>
                    <a:cubicBezTo>
                      <a:pt x="407840" y="38780"/>
                      <a:pt x="413657" y="44597"/>
                      <a:pt x="413657" y="51707"/>
                    </a:cubicBezTo>
                    <a:cubicBezTo>
                      <a:pt x="413657" y="58817"/>
                      <a:pt x="407840" y="64634"/>
                      <a:pt x="400731" y="64634"/>
                    </a:cubicBezTo>
                    <a:cubicBezTo>
                      <a:pt x="393621" y="64634"/>
                      <a:pt x="387804" y="58817"/>
                      <a:pt x="387804" y="51707"/>
                    </a:cubicBezTo>
                    <a:cubicBezTo>
                      <a:pt x="387804" y="44597"/>
                      <a:pt x="393621" y="38780"/>
                      <a:pt x="400731" y="38780"/>
                    </a:cubicBezTo>
                    <a:close/>
                    <a:moveTo>
                      <a:pt x="355487" y="38780"/>
                    </a:moveTo>
                    <a:cubicBezTo>
                      <a:pt x="362597" y="38780"/>
                      <a:pt x="368414" y="44597"/>
                      <a:pt x="368414" y="51707"/>
                    </a:cubicBezTo>
                    <a:cubicBezTo>
                      <a:pt x="368414" y="58817"/>
                      <a:pt x="362597" y="64634"/>
                      <a:pt x="355487" y="64634"/>
                    </a:cubicBezTo>
                    <a:cubicBezTo>
                      <a:pt x="348377" y="64634"/>
                      <a:pt x="342560" y="58817"/>
                      <a:pt x="342560" y="51707"/>
                    </a:cubicBezTo>
                    <a:cubicBezTo>
                      <a:pt x="342560" y="44597"/>
                      <a:pt x="348377" y="38780"/>
                      <a:pt x="355487" y="38780"/>
                    </a:cubicBezTo>
                    <a:close/>
                    <a:moveTo>
                      <a:pt x="478291" y="361950"/>
                    </a:moveTo>
                    <a:lnTo>
                      <a:pt x="38780" y="361950"/>
                    </a:lnTo>
                    <a:lnTo>
                      <a:pt x="38780" y="103414"/>
                    </a:lnTo>
                    <a:lnTo>
                      <a:pt x="478291" y="103414"/>
                    </a:lnTo>
                    <a:lnTo>
                      <a:pt x="478291" y="361950"/>
                    </a:lnTo>
                    <a:close/>
                  </a:path>
                </a:pathLst>
              </a:custGeom>
              <a:solidFill>
                <a:schemeClr val="bg1"/>
              </a:solidFill>
              <a:ln w="6449" cap="flat">
                <a:noFill/>
                <a:prstDash val="solid"/>
                <a:miter/>
              </a:ln>
            </p:spPr>
            <p:txBody>
              <a:bodyPr rtlCol="0" anchor="ctr"/>
              <a:lstStyle/>
              <a:p>
                <a:endParaRPr lang="en-US"/>
              </a:p>
            </p:txBody>
          </p:sp>
        </p:grpSp>
        <p:sp>
          <p:nvSpPr>
            <p:cNvPr id="43" name="Freeform 42">
              <a:extLst>
                <a:ext uri="{FF2B5EF4-FFF2-40B4-BE49-F238E27FC236}">
                  <a16:creationId xmlns:a16="http://schemas.microsoft.com/office/drawing/2014/main" id="{805AFA8B-3568-D38C-9759-DB3425D56611}"/>
                </a:ext>
              </a:extLst>
            </p:cNvPr>
            <p:cNvSpPr/>
            <p:nvPr/>
          </p:nvSpPr>
          <p:spPr>
            <a:xfrm>
              <a:off x="10711271" y="3983904"/>
              <a:ext cx="127494" cy="128474"/>
            </a:xfrm>
            <a:custGeom>
              <a:avLst/>
              <a:gdLst>
                <a:gd name="connsiteX0" fmla="*/ 130704 w 435680"/>
                <a:gd name="connsiteY0" fmla="*/ 418924 h 439031"/>
                <a:gd name="connsiteX1" fmla="*/ 147461 w 435680"/>
                <a:gd name="connsiteY1" fmla="*/ 428978 h 439031"/>
                <a:gd name="connsiteX2" fmla="*/ 157515 w 435680"/>
                <a:gd name="connsiteY2" fmla="*/ 418924 h 439031"/>
                <a:gd name="connsiteX3" fmla="*/ 207786 w 435680"/>
                <a:gd name="connsiteY3" fmla="*/ 281517 h 439031"/>
                <a:gd name="connsiteX4" fmla="*/ 365301 w 435680"/>
                <a:gd name="connsiteY4" fmla="*/ 439032 h 439031"/>
                <a:gd name="connsiteX5" fmla="*/ 435681 w 435680"/>
                <a:gd name="connsiteY5" fmla="*/ 368653 h 439031"/>
                <a:gd name="connsiteX6" fmla="*/ 278165 w 435680"/>
                <a:gd name="connsiteY6" fmla="*/ 211137 h 439031"/>
                <a:gd name="connsiteX7" fmla="*/ 415572 w 435680"/>
                <a:gd name="connsiteY7" fmla="*/ 160867 h 439031"/>
                <a:gd name="connsiteX8" fmla="*/ 425627 w 435680"/>
                <a:gd name="connsiteY8" fmla="*/ 144110 h 439031"/>
                <a:gd name="connsiteX9" fmla="*/ 415572 w 435680"/>
                <a:gd name="connsiteY9" fmla="*/ 134056 h 439031"/>
                <a:gd name="connsiteX10" fmla="*/ 16757 w 435680"/>
                <a:gd name="connsiteY10" fmla="*/ 0 h 439031"/>
                <a:gd name="connsiteX11" fmla="*/ 13406 w 435680"/>
                <a:gd name="connsiteY11" fmla="*/ 0 h 439031"/>
                <a:gd name="connsiteX12" fmla="*/ 13406 w 435680"/>
                <a:gd name="connsiteY12" fmla="*/ 0 h 439031"/>
                <a:gd name="connsiteX13" fmla="*/ 0 w 435680"/>
                <a:gd name="connsiteY13" fmla="*/ 13406 h 439031"/>
                <a:gd name="connsiteX14" fmla="*/ 0 w 435680"/>
                <a:gd name="connsiteY14" fmla="*/ 16757 h 439031"/>
                <a:gd name="connsiteX15" fmla="*/ 130704 w 435680"/>
                <a:gd name="connsiteY15" fmla="*/ 418924 h 4390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35680" h="439031">
                  <a:moveTo>
                    <a:pt x="130704" y="418924"/>
                  </a:moveTo>
                  <a:cubicBezTo>
                    <a:pt x="134056" y="425626"/>
                    <a:pt x="140758" y="428978"/>
                    <a:pt x="147461" y="428978"/>
                  </a:cubicBezTo>
                  <a:cubicBezTo>
                    <a:pt x="150812" y="428978"/>
                    <a:pt x="154164" y="425626"/>
                    <a:pt x="157515" y="418924"/>
                  </a:cubicBezTo>
                  <a:lnTo>
                    <a:pt x="207786" y="281517"/>
                  </a:lnTo>
                  <a:lnTo>
                    <a:pt x="365301" y="439032"/>
                  </a:lnTo>
                  <a:lnTo>
                    <a:pt x="435681" y="368653"/>
                  </a:lnTo>
                  <a:lnTo>
                    <a:pt x="278165" y="211137"/>
                  </a:lnTo>
                  <a:lnTo>
                    <a:pt x="415572" y="160867"/>
                  </a:lnTo>
                  <a:cubicBezTo>
                    <a:pt x="422275" y="157515"/>
                    <a:pt x="425627" y="150812"/>
                    <a:pt x="425627" y="144110"/>
                  </a:cubicBezTo>
                  <a:cubicBezTo>
                    <a:pt x="425627" y="140758"/>
                    <a:pt x="422275" y="137407"/>
                    <a:pt x="415572" y="134056"/>
                  </a:cubicBezTo>
                  <a:lnTo>
                    <a:pt x="16757" y="0"/>
                  </a:lnTo>
                  <a:cubicBezTo>
                    <a:pt x="16757" y="0"/>
                    <a:pt x="13406" y="0"/>
                    <a:pt x="13406" y="0"/>
                  </a:cubicBezTo>
                  <a:lnTo>
                    <a:pt x="13406" y="0"/>
                  </a:lnTo>
                  <a:cubicBezTo>
                    <a:pt x="6703" y="0"/>
                    <a:pt x="0" y="6703"/>
                    <a:pt x="0" y="13406"/>
                  </a:cubicBezTo>
                  <a:cubicBezTo>
                    <a:pt x="0" y="13406"/>
                    <a:pt x="0" y="16757"/>
                    <a:pt x="0" y="16757"/>
                  </a:cubicBezTo>
                  <a:lnTo>
                    <a:pt x="130704" y="418924"/>
                  </a:lnTo>
                  <a:close/>
                </a:path>
              </a:pathLst>
            </a:custGeom>
            <a:solidFill>
              <a:schemeClr val="bg1"/>
            </a:solidFill>
            <a:ln w="33437" cap="flat">
              <a:noFill/>
              <a:prstDash val="solid"/>
              <a:miter/>
            </a:ln>
          </p:spPr>
          <p:txBody>
            <a:bodyPr rtlCol="0" anchor="ctr"/>
            <a:lstStyle/>
            <a:p>
              <a:endParaRPr lang="en-US"/>
            </a:p>
          </p:txBody>
        </p:sp>
      </p:grpSp>
    </p:spTree>
    <p:extLst>
      <p:ext uri="{BB962C8B-B14F-4D97-AF65-F5344CB8AC3E}">
        <p14:creationId xmlns:p14="http://schemas.microsoft.com/office/powerpoint/2010/main" val="28961845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 calcmode="lin" valueType="num">
                                      <p:cBhvr additive="base">
                                        <p:cTn id="7" dur="500" fill="hold"/>
                                        <p:tgtEl>
                                          <p:spTgt spid="34"/>
                                        </p:tgtEl>
                                        <p:attrNameLst>
                                          <p:attrName>ppt_x</p:attrName>
                                        </p:attrNameLst>
                                      </p:cBhvr>
                                      <p:tavLst>
                                        <p:tav tm="0">
                                          <p:val>
                                            <p:strVal val="1+#ppt_w/2"/>
                                          </p:val>
                                        </p:tav>
                                        <p:tav tm="100000">
                                          <p:val>
                                            <p:strVal val="#ppt_x"/>
                                          </p:val>
                                        </p:tav>
                                      </p:tavLst>
                                    </p:anim>
                                    <p:anim calcmode="lin" valueType="num">
                                      <p:cBhvr additive="base">
                                        <p:cTn id="8" dur="500" fill="hold"/>
                                        <p:tgtEl>
                                          <p:spTgt spid="34"/>
                                        </p:tgtEl>
                                        <p:attrNameLst>
                                          <p:attrName>ppt_y</p:attrName>
                                        </p:attrNameLst>
                                      </p:cBhvr>
                                      <p:tavLst>
                                        <p:tav tm="0">
                                          <p:val>
                                            <p:strVal val="#ppt_y"/>
                                          </p:val>
                                        </p:tav>
                                        <p:tav tm="100000">
                                          <p:val>
                                            <p:strVal val="#ppt_y"/>
                                          </p:val>
                                        </p:tav>
                                      </p:tavLst>
                                    </p:anim>
                                  </p:childTnLst>
                                </p:cTn>
                              </p:par>
                              <p:par>
                                <p:cTn id="9" presetID="2" presetClass="entr" presetSubtype="2" fill="hold" nodeType="with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1+#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par>
                                <p:cTn id="13" presetID="22" presetClass="entr" presetSubtype="1" fill="hold" grpId="0" nodeType="withEffect">
                                  <p:stCondLst>
                                    <p:cond delay="200"/>
                                  </p:stCondLst>
                                  <p:childTnLst>
                                    <p:set>
                                      <p:cBhvr>
                                        <p:cTn id="14" dur="1" fill="hold">
                                          <p:stCondLst>
                                            <p:cond delay="0"/>
                                          </p:stCondLst>
                                        </p:cTn>
                                        <p:tgtEl>
                                          <p:spTgt spid="12"/>
                                        </p:tgtEl>
                                        <p:attrNameLst>
                                          <p:attrName>style.visibility</p:attrName>
                                        </p:attrNameLst>
                                      </p:cBhvr>
                                      <p:to>
                                        <p:strVal val="visible"/>
                                      </p:to>
                                    </p:set>
                                    <p:animEffect transition="in" filter="wipe(up)">
                                      <p:cBhvr>
                                        <p:cTn id="15" dur="500"/>
                                        <p:tgtEl>
                                          <p:spTgt spid="12"/>
                                        </p:tgtEl>
                                      </p:cBhvr>
                                    </p:animEffect>
                                  </p:childTnLst>
                                </p:cTn>
                              </p:par>
                            </p:childTnLst>
                          </p:cTn>
                        </p:par>
                        <p:par>
                          <p:cTn id="16" fill="hold">
                            <p:stCondLst>
                              <p:cond delay="700"/>
                            </p:stCondLst>
                            <p:childTnLst>
                              <p:par>
                                <p:cTn id="17" presetID="2" presetClass="entr" presetSubtype="2" fill="hold" nodeType="afterEffect">
                                  <p:stCondLst>
                                    <p:cond delay="0"/>
                                  </p:stCondLst>
                                  <p:childTnLst>
                                    <p:set>
                                      <p:cBhvr>
                                        <p:cTn id="18" dur="1" fill="hold">
                                          <p:stCondLst>
                                            <p:cond delay="0"/>
                                          </p:stCondLst>
                                        </p:cTn>
                                        <p:tgtEl>
                                          <p:spTgt spid="8"/>
                                        </p:tgtEl>
                                        <p:attrNameLst>
                                          <p:attrName>style.visibility</p:attrName>
                                        </p:attrNameLst>
                                      </p:cBhvr>
                                      <p:to>
                                        <p:strVal val="visible"/>
                                      </p:to>
                                    </p:set>
                                    <p:anim calcmode="lin" valueType="num">
                                      <p:cBhvr additive="base">
                                        <p:cTn id="19" dur="500" fill="hold"/>
                                        <p:tgtEl>
                                          <p:spTgt spid="8"/>
                                        </p:tgtEl>
                                        <p:attrNameLst>
                                          <p:attrName>ppt_x</p:attrName>
                                        </p:attrNameLst>
                                      </p:cBhvr>
                                      <p:tavLst>
                                        <p:tav tm="0">
                                          <p:val>
                                            <p:strVal val="1+#ppt_w/2"/>
                                          </p:val>
                                        </p:tav>
                                        <p:tav tm="100000">
                                          <p:val>
                                            <p:strVal val="#ppt_x"/>
                                          </p:val>
                                        </p:tav>
                                      </p:tavLst>
                                    </p:anim>
                                    <p:anim calcmode="lin" valueType="num">
                                      <p:cBhvr additive="base">
                                        <p:cTn id="20" dur="500" fill="hold"/>
                                        <p:tgtEl>
                                          <p:spTgt spid="8"/>
                                        </p:tgtEl>
                                        <p:attrNameLst>
                                          <p:attrName>ppt_y</p:attrName>
                                        </p:attrNameLst>
                                      </p:cBhvr>
                                      <p:tavLst>
                                        <p:tav tm="0">
                                          <p:val>
                                            <p:strVal val="#ppt_y"/>
                                          </p:val>
                                        </p:tav>
                                        <p:tav tm="100000">
                                          <p:val>
                                            <p:strVal val="#ppt_y"/>
                                          </p:val>
                                        </p:tav>
                                      </p:tavLst>
                                    </p:anim>
                                  </p:childTnLst>
                                </p:cTn>
                              </p:par>
                              <p:par>
                                <p:cTn id="21" presetID="2" presetClass="entr" presetSubtype="2" fill="hold" grpId="0" nodeType="withEffect">
                                  <p:stCondLst>
                                    <p:cond delay="0"/>
                                  </p:stCondLst>
                                  <p:childTnLst>
                                    <p:set>
                                      <p:cBhvr>
                                        <p:cTn id="22" dur="1" fill="hold">
                                          <p:stCondLst>
                                            <p:cond delay="0"/>
                                          </p:stCondLst>
                                        </p:cTn>
                                        <p:tgtEl>
                                          <p:spTgt spid="35"/>
                                        </p:tgtEl>
                                        <p:attrNameLst>
                                          <p:attrName>style.visibility</p:attrName>
                                        </p:attrNameLst>
                                      </p:cBhvr>
                                      <p:to>
                                        <p:strVal val="visible"/>
                                      </p:to>
                                    </p:set>
                                    <p:anim calcmode="lin" valueType="num">
                                      <p:cBhvr additive="base">
                                        <p:cTn id="23" dur="500" fill="hold"/>
                                        <p:tgtEl>
                                          <p:spTgt spid="35"/>
                                        </p:tgtEl>
                                        <p:attrNameLst>
                                          <p:attrName>ppt_x</p:attrName>
                                        </p:attrNameLst>
                                      </p:cBhvr>
                                      <p:tavLst>
                                        <p:tav tm="0">
                                          <p:val>
                                            <p:strVal val="1+#ppt_w/2"/>
                                          </p:val>
                                        </p:tav>
                                        <p:tav tm="100000">
                                          <p:val>
                                            <p:strVal val="#ppt_x"/>
                                          </p:val>
                                        </p:tav>
                                      </p:tavLst>
                                    </p:anim>
                                    <p:anim calcmode="lin" valueType="num">
                                      <p:cBhvr additive="base">
                                        <p:cTn id="24" dur="500" fill="hold"/>
                                        <p:tgtEl>
                                          <p:spTgt spid="35"/>
                                        </p:tgtEl>
                                        <p:attrNameLst>
                                          <p:attrName>ppt_y</p:attrName>
                                        </p:attrNameLst>
                                      </p:cBhvr>
                                      <p:tavLst>
                                        <p:tav tm="0">
                                          <p:val>
                                            <p:strVal val="#ppt_y"/>
                                          </p:val>
                                        </p:tav>
                                        <p:tav tm="100000">
                                          <p:val>
                                            <p:strVal val="#ppt_y"/>
                                          </p:val>
                                        </p:tav>
                                      </p:tavLst>
                                    </p:anim>
                                  </p:childTnLst>
                                </p:cTn>
                              </p:par>
                              <p:par>
                                <p:cTn id="25" presetID="22" presetClass="entr" presetSubtype="1" fill="hold" grpId="0" nodeType="withEffect">
                                  <p:stCondLst>
                                    <p:cond delay="200"/>
                                  </p:stCondLst>
                                  <p:childTnLst>
                                    <p:set>
                                      <p:cBhvr>
                                        <p:cTn id="26" dur="1" fill="hold">
                                          <p:stCondLst>
                                            <p:cond delay="0"/>
                                          </p:stCondLst>
                                        </p:cTn>
                                        <p:tgtEl>
                                          <p:spTgt spid="21"/>
                                        </p:tgtEl>
                                        <p:attrNameLst>
                                          <p:attrName>style.visibility</p:attrName>
                                        </p:attrNameLst>
                                      </p:cBhvr>
                                      <p:to>
                                        <p:strVal val="visible"/>
                                      </p:to>
                                    </p:set>
                                    <p:animEffect transition="in" filter="wipe(up)">
                                      <p:cBhvr>
                                        <p:cTn id="27" dur="500"/>
                                        <p:tgtEl>
                                          <p:spTgt spid="21"/>
                                        </p:tgtEl>
                                      </p:cBhvr>
                                    </p:animEffect>
                                  </p:childTnLst>
                                </p:cTn>
                              </p:par>
                            </p:childTnLst>
                          </p:cTn>
                        </p:par>
                        <p:par>
                          <p:cTn id="28" fill="hold">
                            <p:stCondLst>
                              <p:cond delay="1400"/>
                            </p:stCondLst>
                            <p:childTnLst>
                              <p:par>
                                <p:cTn id="29" presetID="2" presetClass="entr" presetSubtype="2" fill="hold" nodeType="afterEffect">
                                  <p:stCondLst>
                                    <p:cond delay="0"/>
                                  </p:stCondLst>
                                  <p:childTnLst>
                                    <p:set>
                                      <p:cBhvr>
                                        <p:cTn id="30" dur="1" fill="hold">
                                          <p:stCondLst>
                                            <p:cond delay="0"/>
                                          </p:stCondLst>
                                        </p:cTn>
                                        <p:tgtEl>
                                          <p:spTgt spid="10"/>
                                        </p:tgtEl>
                                        <p:attrNameLst>
                                          <p:attrName>style.visibility</p:attrName>
                                        </p:attrNameLst>
                                      </p:cBhvr>
                                      <p:to>
                                        <p:strVal val="visible"/>
                                      </p:to>
                                    </p:set>
                                    <p:anim calcmode="lin" valueType="num">
                                      <p:cBhvr additive="base">
                                        <p:cTn id="31" dur="500" fill="hold"/>
                                        <p:tgtEl>
                                          <p:spTgt spid="10"/>
                                        </p:tgtEl>
                                        <p:attrNameLst>
                                          <p:attrName>ppt_x</p:attrName>
                                        </p:attrNameLst>
                                      </p:cBhvr>
                                      <p:tavLst>
                                        <p:tav tm="0">
                                          <p:val>
                                            <p:strVal val="1+#ppt_w/2"/>
                                          </p:val>
                                        </p:tav>
                                        <p:tav tm="100000">
                                          <p:val>
                                            <p:strVal val="#ppt_x"/>
                                          </p:val>
                                        </p:tav>
                                      </p:tavLst>
                                    </p:anim>
                                    <p:anim calcmode="lin" valueType="num">
                                      <p:cBhvr additive="base">
                                        <p:cTn id="32" dur="500" fill="hold"/>
                                        <p:tgtEl>
                                          <p:spTgt spid="10"/>
                                        </p:tgtEl>
                                        <p:attrNameLst>
                                          <p:attrName>ppt_y</p:attrName>
                                        </p:attrNameLst>
                                      </p:cBhvr>
                                      <p:tavLst>
                                        <p:tav tm="0">
                                          <p:val>
                                            <p:strVal val="#ppt_y"/>
                                          </p:val>
                                        </p:tav>
                                        <p:tav tm="100000">
                                          <p:val>
                                            <p:strVal val="#ppt_y"/>
                                          </p:val>
                                        </p:tav>
                                      </p:tavLst>
                                    </p:anim>
                                  </p:childTnLst>
                                </p:cTn>
                              </p:par>
                              <p:par>
                                <p:cTn id="33" presetID="2" presetClass="entr" presetSubtype="2" fill="hold" grpId="0" nodeType="withEffect">
                                  <p:stCondLst>
                                    <p:cond delay="0"/>
                                  </p:stCondLst>
                                  <p:childTnLst>
                                    <p:set>
                                      <p:cBhvr>
                                        <p:cTn id="34" dur="1" fill="hold">
                                          <p:stCondLst>
                                            <p:cond delay="0"/>
                                          </p:stCondLst>
                                        </p:cTn>
                                        <p:tgtEl>
                                          <p:spTgt spid="36"/>
                                        </p:tgtEl>
                                        <p:attrNameLst>
                                          <p:attrName>style.visibility</p:attrName>
                                        </p:attrNameLst>
                                      </p:cBhvr>
                                      <p:to>
                                        <p:strVal val="visible"/>
                                      </p:to>
                                    </p:set>
                                    <p:anim calcmode="lin" valueType="num">
                                      <p:cBhvr additive="base">
                                        <p:cTn id="35" dur="500" fill="hold"/>
                                        <p:tgtEl>
                                          <p:spTgt spid="36"/>
                                        </p:tgtEl>
                                        <p:attrNameLst>
                                          <p:attrName>ppt_x</p:attrName>
                                        </p:attrNameLst>
                                      </p:cBhvr>
                                      <p:tavLst>
                                        <p:tav tm="0">
                                          <p:val>
                                            <p:strVal val="1+#ppt_w/2"/>
                                          </p:val>
                                        </p:tav>
                                        <p:tav tm="100000">
                                          <p:val>
                                            <p:strVal val="#ppt_x"/>
                                          </p:val>
                                        </p:tav>
                                      </p:tavLst>
                                    </p:anim>
                                    <p:anim calcmode="lin" valueType="num">
                                      <p:cBhvr additive="base">
                                        <p:cTn id="36" dur="500" fill="hold"/>
                                        <p:tgtEl>
                                          <p:spTgt spid="36"/>
                                        </p:tgtEl>
                                        <p:attrNameLst>
                                          <p:attrName>ppt_y</p:attrName>
                                        </p:attrNameLst>
                                      </p:cBhvr>
                                      <p:tavLst>
                                        <p:tav tm="0">
                                          <p:val>
                                            <p:strVal val="#ppt_y"/>
                                          </p:val>
                                        </p:tav>
                                        <p:tav tm="100000">
                                          <p:val>
                                            <p:strVal val="#ppt_y"/>
                                          </p:val>
                                        </p:tav>
                                      </p:tavLst>
                                    </p:anim>
                                  </p:childTnLst>
                                </p:cTn>
                              </p:par>
                              <p:par>
                                <p:cTn id="37" presetID="22" presetClass="entr" presetSubtype="1" fill="hold" grpId="0" nodeType="withEffect">
                                  <p:stCondLst>
                                    <p:cond delay="200"/>
                                  </p:stCondLst>
                                  <p:childTnLst>
                                    <p:set>
                                      <p:cBhvr>
                                        <p:cTn id="38" dur="1" fill="hold">
                                          <p:stCondLst>
                                            <p:cond delay="0"/>
                                          </p:stCondLst>
                                        </p:cTn>
                                        <p:tgtEl>
                                          <p:spTgt spid="26"/>
                                        </p:tgtEl>
                                        <p:attrNameLst>
                                          <p:attrName>style.visibility</p:attrName>
                                        </p:attrNameLst>
                                      </p:cBhvr>
                                      <p:to>
                                        <p:strVal val="visible"/>
                                      </p:to>
                                    </p:set>
                                    <p:animEffect transition="in" filter="wipe(up)">
                                      <p:cBhvr>
                                        <p:cTn id="39" dur="500"/>
                                        <p:tgtEl>
                                          <p:spTgt spid="26"/>
                                        </p:tgtEl>
                                      </p:cBhvr>
                                    </p:animEffect>
                                  </p:childTnLst>
                                </p:cTn>
                              </p:par>
                            </p:childTnLst>
                          </p:cTn>
                        </p:par>
                        <p:par>
                          <p:cTn id="40" fill="hold">
                            <p:stCondLst>
                              <p:cond delay="2100"/>
                            </p:stCondLst>
                            <p:childTnLst>
                              <p:par>
                                <p:cTn id="41" presetID="2" presetClass="entr" presetSubtype="2" fill="hold" nodeType="afterEffect">
                                  <p:stCondLst>
                                    <p:cond delay="0"/>
                                  </p:stCondLst>
                                  <p:childTnLst>
                                    <p:set>
                                      <p:cBhvr>
                                        <p:cTn id="42" dur="1" fill="hold">
                                          <p:stCondLst>
                                            <p:cond delay="0"/>
                                          </p:stCondLst>
                                        </p:cTn>
                                        <p:tgtEl>
                                          <p:spTgt spid="11"/>
                                        </p:tgtEl>
                                        <p:attrNameLst>
                                          <p:attrName>style.visibility</p:attrName>
                                        </p:attrNameLst>
                                      </p:cBhvr>
                                      <p:to>
                                        <p:strVal val="visible"/>
                                      </p:to>
                                    </p:set>
                                    <p:anim calcmode="lin" valueType="num">
                                      <p:cBhvr additive="base">
                                        <p:cTn id="43" dur="500" fill="hold"/>
                                        <p:tgtEl>
                                          <p:spTgt spid="11"/>
                                        </p:tgtEl>
                                        <p:attrNameLst>
                                          <p:attrName>ppt_x</p:attrName>
                                        </p:attrNameLst>
                                      </p:cBhvr>
                                      <p:tavLst>
                                        <p:tav tm="0">
                                          <p:val>
                                            <p:strVal val="1+#ppt_w/2"/>
                                          </p:val>
                                        </p:tav>
                                        <p:tav tm="100000">
                                          <p:val>
                                            <p:strVal val="#ppt_x"/>
                                          </p:val>
                                        </p:tav>
                                      </p:tavLst>
                                    </p:anim>
                                    <p:anim calcmode="lin" valueType="num">
                                      <p:cBhvr additive="base">
                                        <p:cTn id="44" dur="500" fill="hold"/>
                                        <p:tgtEl>
                                          <p:spTgt spid="11"/>
                                        </p:tgtEl>
                                        <p:attrNameLst>
                                          <p:attrName>ppt_y</p:attrName>
                                        </p:attrNameLst>
                                      </p:cBhvr>
                                      <p:tavLst>
                                        <p:tav tm="0">
                                          <p:val>
                                            <p:strVal val="#ppt_y"/>
                                          </p:val>
                                        </p:tav>
                                        <p:tav tm="100000">
                                          <p:val>
                                            <p:strVal val="#ppt_y"/>
                                          </p:val>
                                        </p:tav>
                                      </p:tavLst>
                                    </p:anim>
                                  </p:childTnLst>
                                </p:cTn>
                              </p:par>
                              <p:par>
                                <p:cTn id="45" presetID="2" presetClass="entr" presetSubtype="2" fill="hold" grpId="0" nodeType="withEffect">
                                  <p:stCondLst>
                                    <p:cond delay="0"/>
                                  </p:stCondLst>
                                  <p:childTnLst>
                                    <p:set>
                                      <p:cBhvr>
                                        <p:cTn id="46" dur="1" fill="hold">
                                          <p:stCondLst>
                                            <p:cond delay="0"/>
                                          </p:stCondLst>
                                        </p:cTn>
                                        <p:tgtEl>
                                          <p:spTgt spid="40"/>
                                        </p:tgtEl>
                                        <p:attrNameLst>
                                          <p:attrName>style.visibility</p:attrName>
                                        </p:attrNameLst>
                                      </p:cBhvr>
                                      <p:to>
                                        <p:strVal val="visible"/>
                                      </p:to>
                                    </p:set>
                                    <p:anim calcmode="lin" valueType="num">
                                      <p:cBhvr additive="base">
                                        <p:cTn id="47" dur="500" fill="hold"/>
                                        <p:tgtEl>
                                          <p:spTgt spid="40"/>
                                        </p:tgtEl>
                                        <p:attrNameLst>
                                          <p:attrName>ppt_x</p:attrName>
                                        </p:attrNameLst>
                                      </p:cBhvr>
                                      <p:tavLst>
                                        <p:tav tm="0">
                                          <p:val>
                                            <p:strVal val="1+#ppt_w/2"/>
                                          </p:val>
                                        </p:tav>
                                        <p:tav tm="100000">
                                          <p:val>
                                            <p:strVal val="#ppt_x"/>
                                          </p:val>
                                        </p:tav>
                                      </p:tavLst>
                                    </p:anim>
                                    <p:anim calcmode="lin" valueType="num">
                                      <p:cBhvr additive="base">
                                        <p:cTn id="48" dur="500" fill="hold"/>
                                        <p:tgtEl>
                                          <p:spTgt spid="40"/>
                                        </p:tgtEl>
                                        <p:attrNameLst>
                                          <p:attrName>ppt_y</p:attrName>
                                        </p:attrNameLst>
                                      </p:cBhvr>
                                      <p:tavLst>
                                        <p:tav tm="0">
                                          <p:val>
                                            <p:strVal val="#ppt_y"/>
                                          </p:val>
                                        </p:tav>
                                        <p:tav tm="100000">
                                          <p:val>
                                            <p:strVal val="#ppt_y"/>
                                          </p:val>
                                        </p:tav>
                                      </p:tavLst>
                                    </p:anim>
                                  </p:childTnLst>
                                </p:cTn>
                              </p:par>
                              <p:par>
                                <p:cTn id="49" presetID="22" presetClass="entr" presetSubtype="1" fill="hold" grpId="0" nodeType="withEffect">
                                  <p:stCondLst>
                                    <p:cond delay="200"/>
                                  </p:stCondLst>
                                  <p:childTnLst>
                                    <p:set>
                                      <p:cBhvr>
                                        <p:cTn id="50" dur="1" fill="hold">
                                          <p:stCondLst>
                                            <p:cond delay="0"/>
                                          </p:stCondLst>
                                        </p:cTn>
                                        <p:tgtEl>
                                          <p:spTgt spid="39"/>
                                        </p:tgtEl>
                                        <p:attrNameLst>
                                          <p:attrName>style.visibility</p:attrName>
                                        </p:attrNameLst>
                                      </p:cBhvr>
                                      <p:to>
                                        <p:strVal val="visible"/>
                                      </p:to>
                                    </p:set>
                                    <p:animEffect transition="in" filter="wipe(up)">
                                      <p:cBhvr>
                                        <p:cTn id="51" dur="500"/>
                                        <p:tgtEl>
                                          <p:spTgt spid="39"/>
                                        </p:tgtEl>
                                      </p:cBhvr>
                                    </p:animEffect>
                                  </p:childTnLst>
                                </p:cTn>
                              </p:par>
                            </p:childTnLst>
                          </p:cTn>
                        </p:par>
                        <p:par>
                          <p:cTn id="52" fill="hold">
                            <p:stCondLst>
                              <p:cond delay="2800"/>
                            </p:stCondLst>
                            <p:childTnLst>
                              <p:par>
                                <p:cTn id="53" presetID="2" presetClass="entr" presetSubtype="2" fill="hold" nodeType="afterEffect">
                                  <p:stCondLst>
                                    <p:cond delay="0"/>
                                  </p:stCondLst>
                                  <p:childTnLst>
                                    <p:set>
                                      <p:cBhvr>
                                        <p:cTn id="54" dur="1" fill="hold">
                                          <p:stCondLst>
                                            <p:cond delay="0"/>
                                          </p:stCondLst>
                                        </p:cTn>
                                        <p:tgtEl>
                                          <p:spTgt spid="22"/>
                                        </p:tgtEl>
                                        <p:attrNameLst>
                                          <p:attrName>style.visibility</p:attrName>
                                        </p:attrNameLst>
                                      </p:cBhvr>
                                      <p:to>
                                        <p:strVal val="visible"/>
                                      </p:to>
                                    </p:set>
                                    <p:anim calcmode="lin" valueType="num">
                                      <p:cBhvr additive="base">
                                        <p:cTn id="55" dur="500" fill="hold"/>
                                        <p:tgtEl>
                                          <p:spTgt spid="22"/>
                                        </p:tgtEl>
                                        <p:attrNameLst>
                                          <p:attrName>ppt_x</p:attrName>
                                        </p:attrNameLst>
                                      </p:cBhvr>
                                      <p:tavLst>
                                        <p:tav tm="0">
                                          <p:val>
                                            <p:strVal val="1+#ppt_w/2"/>
                                          </p:val>
                                        </p:tav>
                                        <p:tav tm="100000">
                                          <p:val>
                                            <p:strVal val="#ppt_x"/>
                                          </p:val>
                                        </p:tav>
                                      </p:tavLst>
                                    </p:anim>
                                    <p:anim calcmode="lin" valueType="num">
                                      <p:cBhvr additive="base">
                                        <p:cTn id="56" dur="500" fill="hold"/>
                                        <p:tgtEl>
                                          <p:spTgt spid="22"/>
                                        </p:tgtEl>
                                        <p:attrNameLst>
                                          <p:attrName>ppt_y</p:attrName>
                                        </p:attrNameLst>
                                      </p:cBhvr>
                                      <p:tavLst>
                                        <p:tav tm="0">
                                          <p:val>
                                            <p:strVal val="#ppt_y"/>
                                          </p:val>
                                        </p:tav>
                                        <p:tav tm="100000">
                                          <p:val>
                                            <p:strVal val="#ppt_y"/>
                                          </p:val>
                                        </p:tav>
                                      </p:tavLst>
                                    </p:anim>
                                  </p:childTnLst>
                                </p:cTn>
                              </p:par>
                              <p:par>
                                <p:cTn id="57" presetID="2" presetClass="entr" presetSubtype="2" fill="hold" grpId="0" nodeType="withEffect">
                                  <p:stCondLst>
                                    <p:cond delay="0"/>
                                  </p:stCondLst>
                                  <p:childTnLst>
                                    <p:set>
                                      <p:cBhvr>
                                        <p:cTn id="58" dur="1" fill="hold">
                                          <p:stCondLst>
                                            <p:cond delay="0"/>
                                          </p:stCondLst>
                                        </p:cTn>
                                        <p:tgtEl>
                                          <p:spTgt spid="37"/>
                                        </p:tgtEl>
                                        <p:attrNameLst>
                                          <p:attrName>style.visibility</p:attrName>
                                        </p:attrNameLst>
                                      </p:cBhvr>
                                      <p:to>
                                        <p:strVal val="visible"/>
                                      </p:to>
                                    </p:set>
                                    <p:anim calcmode="lin" valueType="num">
                                      <p:cBhvr additive="base">
                                        <p:cTn id="59" dur="500" fill="hold"/>
                                        <p:tgtEl>
                                          <p:spTgt spid="37"/>
                                        </p:tgtEl>
                                        <p:attrNameLst>
                                          <p:attrName>ppt_x</p:attrName>
                                        </p:attrNameLst>
                                      </p:cBhvr>
                                      <p:tavLst>
                                        <p:tav tm="0">
                                          <p:val>
                                            <p:strVal val="1+#ppt_w/2"/>
                                          </p:val>
                                        </p:tav>
                                        <p:tav tm="100000">
                                          <p:val>
                                            <p:strVal val="#ppt_x"/>
                                          </p:val>
                                        </p:tav>
                                      </p:tavLst>
                                    </p:anim>
                                    <p:anim calcmode="lin" valueType="num">
                                      <p:cBhvr additive="base">
                                        <p:cTn id="60" dur="500" fill="hold"/>
                                        <p:tgtEl>
                                          <p:spTgt spid="37"/>
                                        </p:tgtEl>
                                        <p:attrNameLst>
                                          <p:attrName>ppt_y</p:attrName>
                                        </p:attrNameLst>
                                      </p:cBhvr>
                                      <p:tavLst>
                                        <p:tav tm="0">
                                          <p:val>
                                            <p:strVal val="#ppt_y"/>
                                          </p:val>
                                        </p:tav>
                                        <p:tav tm="100000">
                                          <p:val>
                                            <p:strVal val="#ppt_y"/>
                                          </p:val>
                                        </p:tav>
                                      </p:tavLst>
                                    </p:anim>
                                  </p:childTnLst>
                                </p:cTn>
                              </p:par>
                              <p:par>
                                <p:cTn id="61" presetID="22" presetClass="entr" presetSubtype="1" fill="hold" grpId="0" nodeType="withEffect">
                                  <p:stCondLst>
                                    <p:cond delay="200"/>
                                  </p:stCondLst>
                                  <p:childTnLst>
                                    <p:set>
                                      <p:cBhvr>
                                        <p:cTn id="62" dur="1" fill="hold">
                                          <p:stCondLst>
                                            <p:cond delay="0"/>
                                          </p:stCondLst>
                                        </p:cTn>
                                        <p:tgtEl>
                                          <p:spTgt spid="33"/>
                                        </p:tgtEl>
                                        <p:attrNameLst>
                                          <p:attrName>style.visibility</p:attrName>
                                        </p:attrNameLst>
                                      </p:cBhvr>
                                      <p:to>
                                        <p:strVal val="visible"/>
                                      </p:to>
                                    </p:set>
                                    <p:animEffect transition="in" filter="wipe(up)">
                                      <p:cBhvr>
                                        <p:cTn id="63"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21" grpId="0"/>
      <p:bldP spid="26" grpId="0"/>
      <p:bldP spid="33" grpId="0"/>
      <p:bldP spid="34" grpId="0" animBg="1"/>
      <p:bldP spid="35" grpId="0" animBg="1"/>
      <p:bldP spid="36" grpId="0" animBg="1"/>
      <p:bldP spid="37" grpId="0" animBg="1"/>
      <p:bldP spid="40" grpId="0" animBg="1"/>
      <p:bldP spid="39"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91F32EBA-ED97-466E-8CFA-8382584155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CEDA91F-E907-4A39-BF84-9B8673CF4CA4}"/>
              </a:ext>
            </a:extLst>
          </p:cNvPr>
          <p:cNvSpPr>
            <a:spLocks noGrp="1"/>
          </p:cNvSpPr>
          <p:nvPr>
            <p:ph type="title"/>
          </p:nvPr>
        </p:nvSpPr>
        <p:spPr>
          <a:xfrm>
            <a:off x="965199" y="582711"/>
            <a:ext cx="5130795" cy="1461778"/>
          </a:xfrm>
        </p:spPr>
        <p:txBody>
          <a:bodyPr>
            <a:normAutofit/>
          </a:bodyPr>
          <a:lstStyle/>
          <a:p>
            <a:r>
              <a:rPr lang="en-US" sz="4000" b="1">
                <a:solidFill>
                  <a:schemeClr val="tx2"/>
                </a:solidFill>
              </a:rPr>
              <a:t>Endpoint Device Management</a:t>
            </a:r>
          </a:p>
        </p:txBody>
      </p:sp>
      <p:sp>
        <p:nvSpPr>
          <p:cNvPr id="3" name="Content Placeholder 2">
            <a:extLst>
              <a:ext uri="{FF2B5EF4-FFF2-40B4-BE49-F238E27FC236}">
                <a16:creationId xmlns:a16="http://schemas.microsoft.com/office/drawing/2014/main" id="{5A33627B-79E6-43EF-BBD0-610DDA8543F6}"/>
              </a:ext>
            </a:extLst>
          </p:cNvPr>
          <p:cNvSpPr>
            <a:spLocks noGrp="1"/>
          </p:cNvSpPr>
          <p:nvPr>
            <p:ph idx="1"/>
          </p:nvPr>
        </p:nvSpPr>
        <p:spPr>
          <a:xfrm>
            <a:off x="965200" y="2755351"/>
            <a:ext cx="5836816" cy="3536236"/>
          </a:xfrm>
        </p:spPr>
        <p:txBody>
          <a:bodyPr vert="horz" lIns="91440" tIns="45720" rIns="91440" bIns="45720" rtlCol="0">
            <a:normAutofit/>
          </a:bodyPr>
          <a:lstStyle/>
          <a:p>
            <a:pPr>
              <a:buFont typeface="Wingdings" pitchFamily="2" charset="2"/>
              <a:buChar char="§"/>
            </a:pPr>
            <a:r>
              <a:rPr lang="en-US" sz="2200" b="1">
                <a:solidFill>
                  <a:schemeClr val="accent1"/>
                </a:solidFill>
              </a:rPr>
              <a:t>THINGS TO BE AWARE OF/RISKS</a:t>
            </a:r>
          </a:p>
          <a:p>
            <a:pPr lvl="1">
              <a:spcAft>
                <a:spcPts val="2400"/>
              </a:spcAft>
              <a:buFont typeface="Courier New" panose="02070309020205020404" pitchFamily="49" charset="0"/>
              <a:buChar char="o"/>
            </a:pPr>
            <a:r>
              <a:rPr lang="en-US" sz="2200">
                <a:solidFill>
                  <a:schemeClr val="tx2"/>
                </a:solidFill>
                <a:cs typeface="Calibri"/>
              </a:rPr>
              <a:t>Devices disappearing/lack of tracking/device management</a:t>
            </a:r>
          </a:p>
          <a:p>
            <a:pPr>
              <a:buFont typeface="Wingdings" pitchFamily="2" charset="2"/>
              <a:buChar char="§"/>
            </a:pPr>
            <a:r>
              <a:rPr lang="en-US" sz="2200" b="1">
                <a:solidFill>
                  <a:schemeClr val="accent2"/>
                </a:solidFill>
              </a:rPr>
              <a:t>OWNERSHIP/GOVERNANCE</a:t>
            </a:r>
          </a:p>
          <a:p>
            <a:pPr lvl="1">
              <a:buFont typeface="Courier New" panose="02070309020205020404" pitchFamily="49" charset="0"/>
              <a:buChar char="o"/>
            </a:pPr>
            <a:r>
              <a:rPr lang="en-US" sz="2200">
                <a:solidFill>
                  <a:schemeClr val="tx2"/>
                </a:solidFill>
                <a:cs typeface="Calibri"/>
              </a:rPr>
              <a:t>BYOD strategy or physician owned</a:t>
            </a:r>
          </a:p>
          <a:p>
            <a:pPr lvl="1">
              <a:buFont typeface="Courier New" panose="02070309020205020404" pitchFamily="49" charset="0"/>
              <a:buChar char="o"/>
            </a:pPr>
            <a:r>
              <a:rPr lang="en-US" sz="2200">
                <a:solidFill>
                  <a:schemeClr val="tx2"/>
                </a:solidFill>
                <a:cs typeface="Calibri"/>
              </a:rPr>
              <a:t>Remote management &amp; controlled access</a:t>
            </a:r>
            <a:endParaRPr lang="en-US" sz="2200">
              <a:solidFill>
                <a:schemeClr val="tx2"/>
              </a:solidFill>
            </a:endParaRPr>
          </a:p>
          <a:p>
            <a:pPr lvl="1">
              <a:buFont typeface="Courier New" panose="02070309020205020404" pitchFamily="49" charset="0"/>
              <a:buChar char="o"/>
            </a:pPr>
            <a:r>
              <a:rPr lang="en-US" sz="2200">
                <a:solidFill>
                  <a:schemeClr val="tx2"/>
                </a:solidFill>
                <a:cs typeface="Calibri"/>
              </a:rPr>
              <a:t>Provisioning of devices</a:t>
            </a:r>
            <a:endParaRPr lang="en-US" sz="2200">
              <a:solidFill>
                <a:schemeClr val="tx2"/>
              </a:solidFill>
            </a:endParaRPr>
          </a:p>
          <a:p>
            <a:pPr lvl="2">
              <a:buFont typeface="Wingdings" pitchFamily="2" charset="2"/>
              <a:buChar char="§"/>
            </a:pPr>
            <a:endParaRPr lang="en-US" sz="2200">
              <a:solidFill>
                <a:schemeClr val="tx2"/>
              </a:solidFill>
            </a:endParaRPr>
          </a:p>
        </p:txBody>
      </p:sp>
      <p:sp>
        <p:nvSpPr>
          <p:cNvPr id="11" name="Freeform: Shape 10">
            <a:extLst>
              <a:ext uri="{FF2B5EF4-FFF2-40B4-BE49-F238E27FC236}">
                <a16:creationId xmlns:a16="http://schemas.microsoft.com/office/drawing/2014/main" id="{62A38935-BB53-4DF7-A56E-48DD25B685D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510370" y="851518"/>
            <a:ext cx="6184806" cy="5154967"/>
          </a:xfrm>
          <a:custGeom>
            <a:avLst/>
            <a:gdLst>
              <a:gd name="connsiteX0" fmla="*/ 363179 w 6184806"/>
              <a:gd name="connsiteY0" fmla="*/ 3125191 h 5154967"/>
              <a:gd name="connsiteX1" fmla="*/ 898270 w 6184806"/>
              <a:gd name="connsiteY1" fmla="*/ 3125191 h 5154967"/>
              <a:gd name="connsiteX2" fmla="*/ 980326 w 6184806"/>
              <a:gd name="connsiteY2" fmla="*/ 3173551 h 5154967"/>
              <a:gd name="connsiteX3" fmla="*/ 1248448 w 6184806"/>
              <a:gd name="connsiteY3" fmla="*/ 3635277 h 5154967"/>
              <a:gd name="connsiteX4" fmla="*/ 1248448 w 6184806"/>
              <a:gd name="connsiteY4" fmla="*/ 3729695 h 5154967"/>
              <a:gd name="connsiteX5" fmla="*/ 980326 w 6184806"/>
              <a:gd name="connsiteY5" fmla="*/ 4191421 h 5154967"/>
              <a:gd name="connsiteX6" fmla="*/ 898270 w 6184806"/>
              <a:gd name="connsiteY6" fmla="*/ 4239781 h 5154967"/>
              <a:gd name="connsiteX7" fmla="*/ 363179 w 6184806"/>
              <a:gd name="connsiteY7" fmla="*/ 4239781 h 5154967"/>
              <a:gd name="connsiteX8" fmla="*/ 279969 w 6184806"/>
              <a:gd name="connsiteY8" fmla="*/ 4191421 h 5154967"/>
              <a:gd name="connsiteX9" fmla="*/ 13002 w 6184806"/>
              <a:gd name="connsiteY9" fmla="*/ 3729695 h 5154967"/>
              <a:gd name="connsiteX10" fmla="*/ 13002 w 6184806"/>
              <a:gd name="connsiteY10" fmla="*/ 3635277 h 5154967"/>
              <a:gd name="connsiteX11" fmla="*/ 279969 w 6184806"/>
              <a:gd name="connsiteY11" fmla="*/ 3173551 h 5154967"/>
              <a:gd name="connsiteX12" fmla="*/ 363179 w 6184806"/>
              <a:gd name="connsiteY12" fmla="*/ 3125191 h 5154967"/>
              <a:gd name="connsiteX13" fmla="*/ 2489721 w 6184806"/>
              <a:gd name="connsiteY13" fmla="*/ 570035 h 5154967"/>
              <a:gd name="connsiteX14" fmla="*/ 2764862 w 6184806"/>
              <a:gd name="connsiteY14" fmla="*/ 570035 h 5154967"/>
              <a:gd name="connsiteX15" fmla="*/ 2796959 w 6184806"/>
              <a:gd name="connsiteY15" fmla="*/ 570035 h 5154967"/>
              <a:gd name="connsiteX16" fmla="*/ 2827587 w 6184806"/>
              <a:gd name="connsiteY16" fmla="*/ 622777 h 5154967"/>
              <a:gd name="connsiteX17" fmla="*/ 2977604 w 6184806"/>
              <a:gd name="connsiteY17" fmla="*/ 881117 h 5154967"/>
              <a:gd name="connsiteX18" fmla="*/ 2977604 w 6184806"/>
              <a:gd name="connsiteY18" fmla="*/ 1025720 h 5154967"/>
              <a:gd name="connsiteX19" fmla="*/ 2566968 w 6184806"/>
              <a:gd name="connsiteY19" fmla="*/ 1732863 h 5154967"/>
              <a:gd name="connsiteX20" fmla="*/ 2441299 w 6184806"/>
              <a:gd name="connsiteY20" fmla="*/ 1806927 h 5154967"/>
              <a:gd name="connsiteX21" fmla="*/ 1621798 w 6184806"/>
              <a:gd name="connsiteY21" fmla="*/ 1806927 h 5154967"/>
              <a:gd name="connsiteX22" fmla="*/ 1583218 w 6184806"/>
              <a:gd name="connsiteY22" fmla="*/ 1801802 h 5154967"/>
              <a:gd name="connsiteX23" fmla="*/ 1556683 w 6184806"/>
              <a:gd name="connsiteY23" fmla="*/ 1790677 h 5154967"/>
              <a:gd name="connsiteX24" fmla="*/ 1572899 w 6184806"/>
              <a:gd name="connsiteY24" fmla="*/ 1762631 h 5154967"/>
              <a:gd name="connsiteX25" fmla="*/ 2147429 w 6184806"/>
              <a:gd name="connsiteY25" fmla="*/ 768968 h 5154967"/>
              <a:gd name="connsiteX26" fmla="*/ 2489721 w 6184806"/>
              <a:gd name="connsiteY26" fmla="*/ 570035 h 5154967"/>
              <a:gd name="connsiteX27" fmla="*/ 1573268 w 6184806"/>
              <a:gd name="connsiteY27" fmla="*/ 0 h 5154967"/>
              <a:gd name="connsiteX28" fmla="*/ 2497662 w 6184806"/>
              <a:gd name="connsiteY28" fmla="*/ 0 h 5154967"/>
              <a:gd name="connsiteX29" fmla="*/ 2639415 w 6184806"/>
              <a:gd name="connsiteY29" fmla="*/ 83546 h 5154967"/>
              <a:gd name="connsiteX30" fmla="*/ 2887862 w 6184806"/>
              <a:gd name="connsiteY30" fmla="*/ 511387 h 5154967"/>
              <a:gd name="connsiteX31" fmla="*/ 2915928 w 6184806"/>
              <a:gd name="connsiteY31" fmla="*/ 559720 h 5154967"/>
              <a:gd name="connsiteX32" fmla="*/ 2893844 w 6184806"/>
              <a:gd name="connsiteY32" fmla="*/ 559720 h 5154967"/>
              <a:gd name="connsiteX33" fmla="*/ 2789466 w 6184806"/>
              <a:gd name="connsiteY33" fmla="*/ 559720 h 5154967"/>
              <a:gd name="connsiteX34" fmla="*/ 2744122 w 6184806"/>
              <a:gd name="connsiteY34" fmla="*/ 481634 h 5154967"/>
              <a:gd name="connsiteX35" fmla="*/ 2570885 w 6184806"/>
              <a:gd name="connsiteY35" fmla="*/ 183309 h 5154967"/>
              <a:gd name="connsiteX36" fmla="*/ 2445216 w 6184806"/>
              <a:gd name="connsiteY36" fmla="*/ 109244 h 5154967"/>
              <a:gd name="connsiteX37" fmla="*/ 1625714 w 6184806"/>
              <a:gd name="connsiteY37" fmla="*/ 109244 h 5154967"/>
              <a:gd name="connsiteX38" fmla="*/ 1498276 w 6184806"/>
              <a:gd name="connsiteY38" fmla="*/ 183309 h 5154967"/>
              <a:gd name="connsiteX39" fmla="*/ 1089410 w 6184806"/>
              <a:gd name="connsiteY39" fmla="*/ 890450 h 5154967"/>
              <a:gd name="connsiteX40" fmla="*/ 1089410 w 6184806"/>
              <a:gd name="connsiteY40" fmla="*/ 1035054 h 5154967"/>
              <a:gd name="connsiteX41" fmla="*/ 1498276 w 6184806"/>
              <a:gd name="connsiteY41" fmla="*/ 1742196 h 5154967"/>
              <a:gd name="connsiteX42" fmla="*/ 1552039 w 6184806"/>
              <a:gd name="connsiteY42" fmla="*/ 1796421 h 5154967"/>
              <a:gd name="connsiteX43" fmla="*/ 1558260 w 6184806"/>
              <a:gd name="connsiteY43" fmla="*/ 1799029 h 5154967"/>
              <a:gd name="connsiteX44" fmla="*/ 1524911 w 6184806"/>
              <a:gd name="connsiteY44" fmla="*/ 1856707 h 5154967"/>
              <a:gd name="connsiteX45" fmla="*/ 1500108 w 6184806"/>
              <a:gd name="connsiteY45" fmla="*/ 1899604 h 5154967"/>
              <a:gd name="connsiteX46" fmla="*/ 1525834 w 6184806"/>
              <a:gd name="connsiteY46" fmla="*/ 1910390 h 5154967"/>
              <a:gd name="connsiteX47" fmla="*/ 1569352 w 6184806"/>
              <a:gd name="connsiteY47" fmla="*/ 1916170 h 5154967"/>
              <a:gd name="connsiteX48" fmla="*/ 2493745 w 6184806"/>
              <a:gd name="connsiteY48" fmla="*/ 1916170 h 5154967"/>
              <a:gd name="connsiteX49" fmla="*/ 2635498 w 6184806"/>
              <a:gd name="connsiteY49" fmla="*/ 1832627 h 5154967"/>
              <a:gd name="connsiteX50" fmla="*/ 3098693 w 6184806"/>
              <a:gd name="connsiteY50" fmla="*/ 1034974 h 5154967"/>
              <a:gd name="connsiteX51" fmla="*/ 3098693 w 6184806"/>
              <a:gd name="connsiteY51" fmla="*/ 871863 h 5154967"/>
              <a:gd name="connsiteX52" fmla="*/ 2945803 w 6184806"/>
              <a:gd name="connsiteY52" fmla="*/ 608576 h 5154967"/>
              <a:gd name="connsiteX53" fmla="*/ 2923422 w 6184806"/>
              <a:gd name="connsiteY53" fmla="*/ 570035 h 5154967"/>
              <a:gd name="connsiteX54" fmla="*/ 3027104 w 6184806"/>
              <a:gd name="connsiteY54" fmla="*/ 570035 h 5154967"/>
              <a:gd name="connsiteX55" fmla="*/ 4690846 w 6184806"/>
              <a:gd name="connsiteY55" fmla="*/ 570035 h 5154967"/>
              <a:gd name="connsiteX56" fmla="*/ 5028384 w 6184806"/>
              <a:gd name="connsiteY56" fmla="*/ 768968 h 5154967"/>
              <a:gd name="connsiteX57" fmla="*/ 6131323 w 6184806"/>
              <a:gd name="connsiteY57" fmla="*/ 2668304 h 5154967"/>
              <a:gd name="connsiteX58" fmla="*/ 6131323 w 6184806"/>
              <a:gd name="connsiteY58" fmla="*/ 3056698 h 5154967"/>
              <a:gd name="connsiteX59" fmla="*/ 5028384 w 6184806"/>
              <a:gd name="connsiteY59" fmla="*/ 4956035 h 5154967"/>
              <a:gd name="connsiteX60" fmla="*/ 4690846 w 6184806"/>
              <a:gd name="connsiteY60" fmla="*/ 5154967 h 5154967"/>
              <a:gd name="connsiteX61" fmla="*/ 2489721 w 6184806"/>
              <a:gd name="connsiteY61" fmla="*/ 5154967 h 5154967"/>
              <a:gd name="connsiteX62" fmla="*/ 2147429 w 6184806"/>
              <a:gd name="connsiteY62" fmla="*/ 4956035 h 5154967"/>
              <a:gd name="connsiteX63" fmla="*/ 1049243 w 6184806"/>
              <a:gd name="connsiteY63" fmla="*/ 3056698 h 5154967"/>
              <a:gd name="connsiteX64" fmla="*/ 1049243 w 6184806"/>
              <a:gd name="connsiteY64" fmla="*/ 2668304 h 5154967"/>
              <a:gd name="connsiteX65" fmla="*/ 1457007 w 6184806"/>
              <a:gd name="connsiteY65" fmla="*/ 1963067 h 5154967"/>
              <a:gd name="connsiteX66" fmla="*/ 1491373 w 6184806"/>
              <a:gd name="connsiteY66" fmla="*/ 1903634 h 5154967"/>
              <a:gd name="connsiteX67" fmla="*/ 1490164 w 6184806"/>
              <a:gd name="connsiteY67" fmla="*/ 1903127 h 5154967"/>
              <a:gd name="connsiteX68" fmla="*/ 1429519 w 6184806"/>
              <a:gd name="connsiteY68" fmla="*/ 1841960 h 5154967"/>
              <a:gd name="connsiteX69" fmla="*/ 968320 w 6184806"/>
              <a:gd name="connsiteY69" fmla="*/ 1044307 h 5154967"/>
              <a:gd name="connsiteX70" fmla="*/ 968320 w 6184806"/>
              <a:gd name="connsiteY70" fmla="*/ 881196 h 5154967"/>
              <a:gd name="connsiteX71" fmla="*/ 1429519 w 6184806"/>
              <a:gd name="connsiteY71" fmla="*/ 83546 h 5154967"/>
              <a:gd name="connsiteX72" fmla="*/ 1573268 w 6184806"/>
              <a:gd name="connsiteY72" fmla="*/ 0 h 51549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Lst>
            <a:rect l="l" t="t" r="r" b="b"/>
            <a:pathLst>
              <a:path w="6184806" h="5154967">
                <a:moveTo>
                  <a:pt x="363179" y="3125191"/>
                </a:moveTo>
                <a:cubicBezTo>
                  <a:pt x="363179" y="3125191"/>
                  <a:pt x="363179" y="3125191"/>
                  <a:pt x="898270" y="3125191"/>
                </a:cubicBezTo>
                <a:cubicBezTo>
                  <a:pt x="931786" y="3125191"/>
                  <a:pt x="964145" y="3143614"/>
                  <a:pt x="980326" y="3173551"/>
                </a:cubicBezTo>
                <a:cubicBezTo>
                  <a:pt x="980326" y="3173551"/>
                  <a:pt x="980326" y="3173551"/>
                  <a:pt x="1248448" y="3635277"/>
                </a:cubicBezTo>
                <a:cubicBezTo>
                  <a:pt x="1265784" y="3664063"/>
                  <a:pt x="1265784" y="3700909"/>
                  <a:pt x="1248448" y="3729695"/>
                </a:cubicBezTo>
                <a:cubicBezTo>
                  <a:pt x="1248448" y="3729695"/>
                  <a:pt x="1248448" y="3729695"/>
                  <a:pt x="980326" y="4191421"/>
                </a:cubicBezTo>
                <a:cubicBezTo>
                  <a:pt x="964145" y="4221358"/>
                  <a:pt x="931786" y="4239781"/>
                  <a:pt x="898270" y="4239781"/>
                </a:cubicBezTo>
                <a:cubicBezTo>
                  <a:pt x="898270" y="4239781"/>
                  <a:pt x="898270" y="4239781"/>
                  <a:pt x="363179" y="4239781"/>
                </a:cubicBezTo>
                <a:cubicBezTo>
                  <a:pt x="328508" y="4239781"/>
                  <a:pt x="297305" y="4221358"/>
                  <a:pt x="279969" y="4191421"/>
                </a:cubicBezTo>
                <a:cubicBezTo>
                  <a:pt x="279969" y="4191421"/>
                  <a:pt x="279969" y="4191421"/>
                  <a:pt x="13002" y="3729695"/>
                </a:cubicBezTo>
                <a:cubicBezTo>
                  <a:pt x="-4334" y="3700909"/>
                  <a:pt x="-4334" y="3664063"/>
                  <a:pt x="13002" y="3635277"/>
                </a:cubicBezTo>
                <a:cubicBezTo>
                  <a:pt x="13002" y="3635277"/>
                  <a:pt x="13002" y="3635277"/>
                  <a:pt x="279969" y="3173551"/>
                </a:cubicBezTo>
                <a:cubicBezTo>
                  <a:pt x="297305" y="3143614"/>
                  <a:pt x="328508" y="3125191"/>
                  <a:pt x="363179" y="3125191"/>
                </a:cubicBezTo>
                <a:close/>
                <a:moveTo>
                  <a:pt x="2489721" y="570035"/>
                </a:moveTo>
                <a:cubicBezTo>
                  <a:pt x="2489721" y="570035"/>
                  <a:pt x="2489721" y="570035"/>
                  <a:pt x="2764862" y="570035"/>
                </a:cubicBezTo>
                <a:lnTo>
                  <a:pt x="2796959" y="570035"/>
                </a:lnTo>
                <a:lnTo>
                  <a:pt x="2827587" y="622777"/>
                </a:lnTo>
                <a:cubicBezTo>
                  <a:pt x="2870233" y="696217"/>
                  <a:pt x="2919858" y="781675"/>
                  <a:pt x="2977604" y="881117"/>
                </a:cubicBezTo>
                <a:cubicBezTo>
                  <a:pt x="3004153" y="925204"/>
                  <a:pt x="3004153" y="981634"/>
                  <a:pt x="2977604" y="1025720"/>
                </a:cubicBezTo>
                <a:cubicBezTo>
                  <a:pt x="2977604" y="1025720"/>
                  <a:pt x="2977604" y="1025720"/>
                  <a:pt x="2566968" y="1732863"/>
                </a:cubicBezTo>
                <a:cubicBezTo>
                  <a:pt x="2542188" y="1778712"/>
                  <a:pt x="2492629" y="1806927"/>
                  <a:pt x="2441299" y="1806927"/>
                </a:cubicBezTo>
                <a:cubicBezTo>
                  <a:pt x="2441299" y="1806927"/>
                  <a:pt x="2441299" y="1806927"/>
                  <a:pt x="1621798" y="1806927"/>
                </a:cubicBezTo>
                <a:cubicBezTo>
                  <a:pt x="1608523" y="1806927"/>
                  <a:pt x="1595580" y="1805163"/>
                  <a:pt x="1583218" y="1801802"/>
                </a:cubicBezTo>
                <a:lnTo>
                  <a:pt x="1556683" y="1790677"/>
                </a:lnTo>
                <a:lnTo>
                  <a:pt x="1572899" y="1762631"/>
                </a:lnTo>
                <a:cubicBezTo>
                  <a:pt x="1719523" y="1509042"/>
                  <a:pt x="1907201" y="1184448"/>
                  <a:pt x="2147429" y="768968"/>
                </a:cubicBezTo>
                <a:cubicBezTo>
                  <a:pt x="2218739" y="645819"/>
                  <a:pt x="2347099" y="570035"/>
                  <a:pt x="2489721" y="570035"/>
                </a:cubicBezTo>
                <a:close/>
                <a:moveTo>
                  <a:pt x="1573268" y="0"/>
                </a:moveTo>
                <a:cubicBezTo>
                  <a:pt x="1573268" y="0"/>
                  <a:pt x="1573268" y="0"/>
                  <a:pt x="2497662" y="0"/>
                </a:cubicBezTo>
                <a:cubicBezTo>
                  <a:pt x="2555561" y="0"/>
                  <a:pt x="2611463" y="31828"/>
                  <a:pt x="2639415" y="83546"/>
                </a:cubicBezTo>
                <a:cubicBezTo>
                  <a:pt x="2639415" y="83546"/>
                  <a:pt x="2639415" y="83546"/>
                  <a:pt x="2887862" y="511387"/>
                </a:cubicBezTo>
                <a:lnTo>
                  <a:pt x="2915928" y="559720"/>
                </a:lnTo>
                <a:lnTo>
                  <a:pt x="2893844" y="559720"/>
                </a:lnTo>
                <a:lnTo>
                  <a:pt x="2789466" y="559720"/>
                </a:lnTo>
                <a:lnTo>
                  <a:pt x="2744122" y="481634"/>
                </a:lnTo>
                <a:cubicBezTo>
                  <a:pt x="2570885" y="183309"/>
                  <a:pt x="2570885" y="183309"/>
                  <a:pt x="2570885" y="183309"/>
                </a:cubicBezTo>
                <a:cubicBezTo>
                  <a:pt x="2546104" y="137459"/>
                  <a:pt x="2496545" y="109244"/>
                  <a:pt x="2445216" y="109244"/>
                </a:cubicBezTo>
                <a:cubicBezTo>
                  <a:pt x="1625714" y="109244"/>
                  <a:pt x="1625714" y="109244"/>
                  <a:pt x="1625714" y="109244"/>
                </a:cubicBezTo>
                <a:cubicBezTo>
                  <a:pt x="1572615" y="109244"/>
                  <a:pt x="1524825" y="137459"/>
                  <a:pt x="1498276" y="183309"/>
                </a:cubicBezTo>
                <a:cubicBezTo>
                  <a:pt x="1089410" y="890450"/>
                  <a:pt x="1089410" y="890450"/>
                  <a:pt x="1089410" y="890450"/>
                </a:cubicBezTo>
                <a:cubicBezTo>
                  <a:pt x="1062860" y="934537"/>
                  <a:pt x="1062860" y="990968"/>
                  <a:pt x="1089410" y="1035054"/>
                </a:cubicBezTo>
                <a:cubicBezTo>
                  <a:pt x="1498276" y="1742196"/>
                  <a:pt x="1498276" y="1742196"/>
                  <a:pt x="1498276" y="1742196"/>
                </a:cubicBezTo>
                <a:cubicBezTo>
                  <a:pt x="1511551" y="1765121"/>
                  <a:pt x="1530135" y="1783637"/>
                  <a:pt x="1552039" y="1796421"/>
                </a:cubicBezTo>
                <a:lnTo>
                  <a:pt x="1558260" y="1799029"/>
                </a:lnTo>
                <a:lnTo>
                  <a:pt x="1524911" y="1856707"/>
                </a:lnTo>
                <a:lnTo>
                  <a:pt x="1500108" y="1899604"/>
                </a:lnTo>
                <a:lnTo>
                  <a:pt x="1525834" y="1910390"/>
                </a:lnTo>
                <a:cubicBezTo>
                  <a:pt x="1539779" y="1914181"/>
                  <a:pt x="1554378" y="1916170"/>
                  <a:pt x="1569352" y="1916170"/>
                </a:cubicBezTo>
                <a:cubicBezTo>
                  <a:pt x="2493745" y="1916170"/>
                  <a:pt x="2493745" y="1916170"/>
                  <a:pt x="2493745" y="1916170"/>
                </a:cubicBezTo>
                <a:cubicBezTo>
                  <a:pt x="2551645" y="1916170"/>
                  <a:pt x="2607546" y="1884345"/>
                  <a:pt x="2635498" y="1832627"/>
                </a:cubicBezTo>
                <a:cubicBezTo>
                  <a:pt x="3098693" y="1034974"/>
                  <a:pt x="3098693" y="1034974"/>
                  <a:pt x="3098693" y="1034974"/>
                </a:cubicBezTo>
                <a:cubicBezTo>
                  <a:pt x="3128641" y="985246"/>
                  <a:pt x="3128641" y="921593"/>
                  <a:pt x="3098693" y="871863"/>
                </a:cubicBezTo>
                <a:cubicBezTo>
                  <a:pt x="3040794" y="772157"/>
                  <a:pt x="2990132" y="684914"/>
                  <a:pt x="2945803" y="608576"/>
                </a:cubicBezTo>
                <a:lnTo>
                  <a:pt x="2923422" y="570035"/>
                </a:lnTo>
                <a:lnTo>
                  <a:pt x="3027104" y="570035"/>
                </a:lnTo>
                <a:cubicBezTo>
                  <a:pt x="3349535" y="570035"/>
                  <a:pt x="3865424" y="570035"/>
                  <a:pt x="4690846" y="570035"/>
                </a:cubicBezTo>
                <a:cubicBezTo>
                  <a:pt x="4828714" y="570035"/>
                  <a:pt x="4961827" y="645819"/>
                  <a:pt x="5028384" y="768968"/>
                </a:cubicBezTo>
                <a:cubicBezTo>
                  <a:pt x="5028384" y="768968"/>
                  <a:pt x="5028384" y="768968"/>
                  <a:pt x="6131323" y="2668304"/>
                </a:cubicBezTo>
                <a:cubicBezTo>
                  <a:pt x="6202634" y="2786717"/>
                  <a:pt x="6202634" y="2938285"/>
                  <a:pt x="6131323" y="3056698"/>
                </a:cubicBezTo>
                <a:cubicBezTo>
                  <a:pt x="6131323" y="3056698"/>
                  <a:pt x="6131323" y="3056698"/>
                  <a:pt x="5028384" y="4956035"/>
                </a:cubicBezTo>
                <a:cubicBezTo>
                  <a:pt x="4961827" y="5079184"/>
                  <a:pt x="4828714" y="5154967"/>
                  <a:pt x="4690846" y="5154967"/>
                </a:cubicBezTo>
                <a:cubicBezTo>
                  <a:pt x="4690846" y="5154967"/>
                  <a:pt x="4690846" y="5154967"/>
                  <a:pt x="2489721" y="5154967"/>
                </a:cubicBezTo>
                <a:cubicBezTo>
                  <a:pt x="2347099" y="5154967"/>
                  <a:pt x="2218739" y="5079184"/>
                  <a:pt x="2147429" y="4956035"/>
                </a:cubicBezTo>
                <a:cubicBezTo>
                  <a:pt x="2147429" y="4956035"/>
                  <a:pt x="2147429" y="4956035"/>
                  <a:pt x="1049243" y="3056698"/>
                </a:cubicBezTo>
                <a:cubicBezTo>
                  <a:pt x="977932" y="2938285"/>
                  <a:pt x="977932" y="2786717"/>
                  <a:pt x="1049243" y="2668304"/>
                </a:cubicBezTo>
                <a:cubicBezTo>
                  <a:pt x="1049243" y="2668304"/>
                  <a:pt x="1049243" y="2668304"/>
                  <a:pt x="1457007" y="1963067"/>
                </a:cubicBezTo>
                <a:lnTo>
                  <a:pt x="1491373" y="1903634"/>
                </a:lnTo>
                <a:lnTo>
                  <a:pt x="1490164" y="1903127"/>
                </a:lnTo>
                <a:cubicBezTo>
                  <a:pt x="1465456" y="1888705"/>
                  <a:pt x="1444493" y="1867820"/>
                  <a:pt x="1429519" y="1841960"/>
                </a:cubicBezTo>
                <a:cubicBezTo>
                  <a:pt x="1429519" y="1841960"/>
                  <a:pt x="1429519" y="1841960"/>
                  <a:pt x="968320" y="1044307"/>
                </a:cubicBezTo>
                <a:cubicBezTo>
                  <a:pt x="938371" y="994579"/>
                  <a:pt x="938371" y="930926"/>
                  <a:pt x="968320" y="881196"/>
                </a:cubicBezTo>
                <a:cubicBezTo>
                  <a:pt x="968320" y="881196"/>
                  <a:pt x="968320" y="881196"/>
                  <a:pt x="1429519" y="83546"/>
                </a:cubicBezTo>
                <a:cubicBezTo>
                  <a:pt x="1459466" y="31828"/>
                  <a:pt x="1513373" y="0"/>
                  <a:pt x="1573268" y="0"/>
                </a:cubicBezTo>
                <a:close/>
              </a:path>
            </a:pathLst>
          </a:custGeom>
          <a:solidFill>
            <a:schemeClr val="tx1">
              <a:lumMod val="50000"/>
              <a:lumOff val="50000"/>
              <a:alpha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6" name="Freeform 5">
            <a:extLst>
              <a:ext uri="{FF2B5EF4-FFF2-40B4-BE49-F238E27FC236}">
                <a16:creationId xmlns:a16="http://schemas.microsoft.com/office/drawing/2014/main" id="{5BE462D4-3855-CB3E-D77C-7BF540BC712D}"/>
              </a:ext>
            </a:extLst>
          </p:cNvPr>
          <p:cNvSpPr/>
          <p:nvPr/>
        </p:nvSpPr>
        <p:spPr>
          <a:xfrm>
            <a:off x="8691559" y="3077372"/>
            <a:ext cx="971902" cy="971902"/>
          </a:xfrm>
          <a:custGeom>
            <a:avLst/>
            <a:gdLst>
              <a:gd name="connsiteX0" fmla="*/ 0 w 971902"/>
              <a:gd name="connsiteY0" fmla="*/ 485951 h 971902"/>
              <a:gd name="connsiteX1" fmla="*/ 485951 w 971902"/>
              <a:gd name="connsiteY1" fmla="*/ 971903 h 971902"/>
              <a:gd name="connsiteX2" fmla="*/ 971903 w 971902"/>
              <a:gd name="connsiteY2" fmla="*/ 485951 h 971902"/>
              <a:gd name="connsiteX3" fmla="*/ 485951 w 971902"/>
              <a:gd name="connsiteY3" fmla="*/ 0 h 971902"/>
              <a:gd name="connsiteX4" fmla="*/ 0 w 971902"/>
              <a:gd name="connsiteY4" fmla="*/ 485951 h 971902"/>
              <a:gd name="connsiteX5" fmla="*/ 757414 w 971902"/>
              <a:gd name="connsiteY5" fmla="*/ 630061 h 971902"/>
              <a:gd name="connsiteX6" fmla="*/ 757414 w 971902"/>
              <a:gd name="connsiteY6" fmla="*/ 733954 h 971902"/>
              <a:gd name="connsiteX7" fmla="*/ 211137 w 971902"/>
              <a:gd name="connsiteY7" fmla="*/ 733954 h 971902"/>
              <a:gd name="connsiteX8" fmla="*/ 211137 w 971902"/>
              <a:gd name="connsiteY8" fmla="*/ 630061 h 971902"/>
              <a:gd name="connsiteX9" fmla="*/ 237949 w 971902"/>
              <a:gd name="connsiteY9" fmla="*/ 576439 h 971902"/>
              <a:gd name="connsiteX10" fmla="*/ 372004 w 971902"/>
              <a:gd name="connsiteY10" fmla="*/ 512762 h 971902"/>
              <a:gd name="connsiteX11" fmla="*/ 485951 w 971902"/>
              <a:gd name="connsiteY11" fmla="*/ 496005 h 971902"/>
              <a:gd name="connsiteX12" fmla="*/ 599899 w 971902"/>
              <a:gd name="connsiteY12" fmla="*/ 512762 h 971902"/>
              <a:gd name="connsiteX13" fmla="*/ 733954 w 971902"/>
              <a:gd name="connsiteY13" fmla="*/ 576439 h 971902"/>
              <a:gd name="connsiteX14" fmla="*/ 757414 w 971902"/>
              <a:gd name="connsiteY14" fmla="*/ 630061 h 971902"/>
              <a:gd name="connsiteX15" fmla="*/ 485951 w 971902"/>
              <a:gd name="connsiteY15" fmla="*/ 187678 h 971902"/>
              <a:gd name="connsiteX16" fmla="*/ 623358 w 971902"/>
              <a:gd name="connsiteY16" fmla="*/ 325085 h 971902"/>
              <a:gd name="connsiteX17" fmla="*/ 623358 w 971902"/>
              <a:gd name="connsiteY17" fmla="*/ 325085 h 971902"/>
              <a:gd name="connsiteX18" fmla="*/ 485951 w 971902"/>
              <a:gd name="connsiteY18" fmla="*/ 462492 h 971902"/>
              <a:gd name="connsiteX19" fmla="*/ 348544 w 971902"/>
              <a:gd name="connsiteY19" fmla="*/ 325085 h 971902"/>
              <a:gd name="connsiteX20" fmla="*/ 485951 w 971902"/>
              <a:gd name="connsiteY20" fmla="*/ 187678 h 9719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971902" h="971902">
                <a:moveTo>
                  <a:pt x="0" y="485951"/>
                </a:moveTo>
                <a:cubicBezTo>
                  <a:pt x="0" y="754062"/>
                  <a:pt x="217840" y="971903"/>
                  <a:pt x="485951" y="971903"/>
                </a:cubicBezTo>
                <a:cubicBezTo>
                  <a:pt x="754062" y="971903"/>
                  <a:pt x="971903" y="754062"/>
                  <a:pt x="971903" y="485951"/>
                </a:cubicBezTo>
                <a:cubicBezTo>
                  <a:pt x="971903" y="217840"/>
                  <a:pt x="754062" y="0"/>
                  <a:pt x="485951" y="0"/>
                </a:cubicBezTo>
                <a:cubicBezTo>
                  <a:pt x="217840" y="0"/>
                  <a:pt x="0" y="217840"/>
                  <a:pt x="0" y="485951"/>
                </a:cubicBezTo>
                <a:close/>
                <a:moveTo>
                  <a:pt x="757414" y="630061"/>
                </a:moveTo>
                <a:lnTo>
                  <a:pt x="757414" y="733954"/>
                </a:lnTo>
                <a:lnTo>
                  <a:pt x="211137" y="733954"/>
                </a:lnTo>
                <a:lnTo>
                  <a:pt x="211137" y="630061"/>
                </a:lnTo>
                <a:cubicBezTo>
                  <a:pt x="211137" y="609953"/>
                  <a:pt x="221192" y="589844"/>
                  <a:pt x="237949" y="576439"/>
                </a:cubicBezTo>
                <a:cubicBezTo>
                  <a:pt x="278165" y="546276"/>
                  <a:pt x="321733" y="526168"/>
                  <a:pt x="372004" y="512762"/>
                </a:cubicBezTo>
                <a:cubicBezTo>
                  <a:pt x="408869" y="502708"/>
                  <a:pt x="445735" y="496005"/>
                  <a:pt x="485951" y="496005"/>
                </a:cubicBezTo>
                <a:cubicBezTo>
                  <a:pt x="522817" y="496005"/>
                  <a:pt x="563033" y="502708"/>
                  <a:pt x="599899" y="512762"/>
                </a:cubicBezTo>
                <a:cubicBezTo>
                  <a:pt x="646818" y="526168"/>
                  <a:pt x="693737" y="546276"/>
                  <a:pt x="733954" y="576439"/>
                </a:cubicBezTo>
                <a:cubicBezTo>
                  <a:pt x="747360" y="589844"/>
                  <a:pt x="757414" y="609953"/>
                  <a:pt x="757414" y="630061"/>
                </a:cubicBezTo>
                <a:close/>
                <a:moveTo>
                  <a:pt x="485951" y="187678"/>
                </a:moveTo>
                <a:cubicBezTo>
                  <a:pt x="559682" y="187678"/>
                  <a:pt x="623358" y="248003"/>
                  <a:pt x="623358" y="325085"/>
                </a:cubicBezTo>
                <a:lnTo>
                  <a:pt x="623358" y="325085"/>
                </a:lnTo>
                <a:cubicBezTo>
                  <a:pt x="623358" y="398815"/>
                  <a:pt x="563033" y="462492"/>
                  <a:pt x="485951" y="462492"/>
                </a:cubicBezTo>
                <a:cubicBezTo>
                  <a:pt x="412221" y="462492"/>
                  <a:pt x="348544" y="402167"/>
                  <a:pt x="348544" y="325085"/>
                </a:cubicBezTo>
                <a:cubicBezTo>
                  <a:pt x="348544" y="248003"/>
                  <a:pt x="408869" y="187678"/>
                  <a:pt x="485951" y="187678"/>
                </a:cubicBezTo>
                <a:close/>
              </a:path>
            </a:pathLst>
          </a:custGeom>
          <a:solidFill>
            <a:schemeClr val="accent2"/>
          </a:solidFill>
          <a:ln w="33437" cap="flat">
            <a:noFill/>
            <a:prstDash val="solid"/>
            <a:miter/>
          </a:ln>
        </p:spPr>
        <p:txBody>
          <a:bodyPr rtlCol="0" anchor="ctr"/>
          <a:lstStyle/>
          <a:p>
            <a:endParaRPr lang="en-US"/>
          </a:p>
        </p:txBody>
      </p:sp>
      <p:sp>
        <p:nvSpPr>
          <p:cNvPr id="8" name="Freeform 7">
            <a:extLst>
              <a:ext uri="{FF2B5EF4-FFF2-40B4-BE49-F238E27FC236}">
                <a16:creationId xmlns:a16="http://schemas.microsoft.com/office/drawing/2014/main" id="{1B647468-8757-A9C9-9832-170B7D4BC241}"/>
              </a:ext>
            </a:extLst>
          </p:cNvPr>
          <p:cNvSpPr/>
          <p:nvPr/>
        </p:nvSpPr>
        <p:spPr>
          <a:xfrm>
            <a:off x="10585093" y="3177914"/>
            <a:ext cx="100541" cy="100541"/>
          </a:xfrm>
          <a:custGeom>
            <a:avLst/>
            <a:gdLst>
              <a:gd name="connsiteX0" fmla="*/ 0 w 100541"/>
              <a:gd name="connsiteY0" fmla="*/ 0 h 100541"/>
              <a:gd name="connsiteX1" fmla="*/ 100542 w 100541"/>
              <a:gd name="connsiteY1" fmla="*/ 0 h 100541"/>
              <a:gd name="connsiteX2" fmla="*/ 100542 w 100541"/>
              <a:gd name="connsiteY2" fmla="*/ 100542 h 100541"/>
              <a:gd name="connsiteX3" fmla="*/ 0 w 100541"/>
              <a:gd name="connsiteY3" fmla="*/ 100542 h 100541"/>
            </a:gdLst>
            <a:ahLst/>
            <a:cxnLst>
              <a:cxn ang="0">
                <a:pos x="connsiteX0" y="connsiteY0"/>
              </a:cxn>
              <a:cxn ang="0">
                <a:pos x="connsiteX1" y="connsiteY1"/>
              </a:cxn>
              <a:cxn ang="0">
                <a:pos x="connsiteX2" y="connsiteY2"/>
              </a:cxn>
              <a:cxn ang="0">
                <a:pos x="connsiteX3" y="connsiteY3"/>
              </a:cxn>
            </a:cxnLst>
            <a:rect l="l" t="t" r="r" b="b"/>
            <a:pathLst>
              <a:path w="100541" h="100541">
                <a:moveTo>
                  <a:pt x="0" y="0"/>
                </a:moveTo>
                <a:lnTo>
                  <a:pt x="100542" y="0"/>
                </a:lnTo>
                <a:lnTo>
                  <a:pt x="100542" y="100542"/>
                </a:lnTo>
                <a:lnTo>
                  <a:pt x="0" y="100542"/>
                </a:lnTo>
                <a:close/>
              </a:path>
            </a:pathLst>
          </a:custGeom>
          <a:solidFill>
            <a:schemeClr val="accent1"/>
          </a:solidFill>
          <a:ln w="33437" cap="flat">
            <a:noFill/>
            <a:prstDash val="solid"/>
            <a:miter/>
          </a:ln>
        </p:spPr>
        <p:txBody>
          <a:bodyPr rtlCol="0" anchor="ctr"/>
          <a:lstStyle/>
          <a:p>
            <a:endParaRPr lang="en-US"/>
          </a:p>
        </p:txBody>
      </p:sp>
      <p:sp>
        <p:nvSpPr>
          <p:cNvPr id="10" name="Freeform 9">
            <a:extLst>
              <a:ext uri="{FF2B5EF4-FFF2-40B4-BE49-F238E27FC236}">
                <a16:creationId xmlns:a16="http://schemas.microsoft.com/office/drawing/2014/main" id="{AB9187E3-3670-414A-BBF8-CCFD721551C5}"/>
              </a:ext>
            </a:extLst>
          </p:cNvPr>
          <p:cNvSpPr/>
          <p:nvPr/>
        </p:nvSpPr>
        <p:spPr>
          <a:xfrm>
            <a:off x="10012006" y="3177914"/>
            <a:ext cx="97190" cy="100541"/>
          </a:xfrm>
          <a:custGeom>
            <a:avLst/>
            <a:gdLst>
              <a:gd name="connsiteX0" fmla="*/ 0 w 97190"/>
              <a:gd name="connsiteY0" fmla="*/ 0 h 100541"/>
              <a:gd name="connsiteX1" fmla="*/ 97190 w 97190"/>
              <a:gd name="connsiteY1" fmla="*/ 0 h 100541"/>
              <a:gd name="connsiteX2" fmla="*/ 97190 w 97190"/>
              <a:gd name="connsiteY2" fmla="*/ 100542 h 100541"/>
              <a:gd name="connsiteX3" fmla="*/ 0 w 97190"/>
              <a:gd name="connsiteY3" fmla="*/ 100542 h 100541"/>
            </a:gdLst>
            <a:ahLst/>
            <a:cxnLst>
              <a:cxn ang="0">
                <a:pos x="connsiteX0" y="connsiteY0"/>
              </a:cxn>
              <a:cxn ang="0">
                <a:pos x="connsiteX1" y="connsiteY1"/>
              </a:cxn>
              <a:cxn ang="0">
                <a:pos x="connsiteX2" y="connsiteY2"/>
              </a:cxn>
              <a:cxn ang="0">
                <a:pos x="connsiteX3" y="connsiteY3"/>
              </a:cxn>
            </a:cxnLst>
            <a:rect l="l" t="t" r="r" b="b"/>
            <a:pathLst>
              <a:path w="97190" h="100541">
                <a:moveTo>
                  <a:pt x="0" y="0"/>
                </a:moveTo>
                <a:lnTo>
                  <a:pt x="97190" y="0"/>
                </a:lnTo>
                <a:lnTo>
                  <a:pt x="97190" y="100542"/>
                </a:lnTo>
                <a:lnTo>
                  <a:pt x="0" y="100542"/>
                </a:lnTo>
                <a:close/>
              </a:path>
            </a:pathLst>
          </a:custGeom>
          <a:solidFill>
            <a:schemeClr val="accent1"/>
          </a:solidFill>
          <a:ln w="33437" cap="flat">
            <a:noFill/>
            <a:prstDash val="solid"/>
            <a:miter/>
          </a:ln>
        </p:spPr>
        <p:txBody>
          <a:bodyPr rtlCol="0" anchor="ctr"/>
          <a:lstStyle/>
          <a:p>
            <a:endParaRPr lang="en-US"/>
          </a:p>
        </p:txBody>
      </p:sp>
      <p:sp>
        <p:nvSpPr>
          <p:cNvPr id="12" name="Freeform 11">
            <a:extLst>
              <a:ext uri="{FF2B5EF4-FFF2-40B4-BE49-F238E27FC236}">
                <a16:creationId xmlns:a16="http://schemas.microsoft.com/office/drawing/2014/main" id="{D0945718-E2A8-C2A9-D0BF-AA79F4B33588}"/>
              </a:ext>
            </a:extLst>
          </p:cNvPr>
          <p:cNvSpPr/>
          <p:nvPr/>
        </p:nvSpPr>
        <p:spPr>
          <a:xfrm>
            <a:off x="10206386" y="3177914"/>
            <a:ext cx="97190" cy="100541"/>
          </a:xfrm>
          <a:custGeom>
            <a:avLst/>
            <a:gdLst>
              <a:gd name="connsiteX0" fmla="*/ 0 w 97190"/>
              <a:gd name="connsiteY0" fmla="*/ 0 h 100541"/>
              <a:gd name="connsiteX1" fmla="*/ 97190 w 97190"/>
              <a:gd name="connsiteY1" fmla="*/ 0 h 100541"/>
              <a:gd name="connsiteX2" fmla="*/ 97190 w 97190"/>
              <a:gd name="connsiteY2" fmla="*/ 100542 h 100541"/>
              <a:gd name="connsiteX3" fmla="*/ 0 w 97190"/>
              <a:gd name="connsiteY3" fmla="*/ 100542 h 100541"/>
            </a:gdLst>
            <a:ahLst/>
            <a:cxnLst>
              <a:cxn ang="0">
                <a:pos x="connsiteX0" y="connsiteY0"/>
              </a:cxn>
              <a:cxn ang="0">
                <a:pos x="connsiteX1" y="connsiteY1"/>
              </a:cxn>
              <a:cxn ang="0">
                <a:pos x="connsiteX2" y="connsiteY2"/>
              </a:cxn>
              <a:cxn ang="0">
                <a:pos x="connsiteX3" y="connsiteY3"/>
              </a:cxn>
            </a:cxnLst>
            <a:rect l="l" t="t" r="r" b="b"/>
            <a:pathLst>
              <a:path w="97190" h="100541">
                <a:moveTo>
                  <a:pt x="0" y="0"/>
                </a:moveTo>
                <a:lnTo>
                  <a:pt x="97190" y="0"/>
                </a:lnTo>
                <a:lnTo>
                  <a:pt x="97190" y="100542"/>
                </a:lnTo>
                <a:lnTo>
                  <a:pt x="0" y="100542"/>
                </a:lnTo>
                <a:close/>
              </a:path>
            </a:pathLst>
          </a:custGeom>
          <a:solidFill>
            <a:schemeClr val="accent1"/>
          </a:solidFill>
          <a:ln w="33437" cap="flat">
            <a:noFill/>
            <a:prstDash val="solid"/>
            <a:miter/>
          </a:ln>
        </p:spPr>
        <p:txBody>
          <a:bodyPr rtlCol="0" anchor="ctr"/>
          <a:lstStyle/>
          <a:p>
            <a:endParaRPr lang="en-US"/>
          </a:p>
        </p:txBody>
      </p:sp>
      <p:sp>
        <p:nvSpPr>
          <p:cNvPr id="13" name="Freeform 12">
            <a:extLst>
              <a:ext uri="{FF2B5EF4-FFF2-40B4-BE49-F238E27FC236}">
                <a16:creationId xmlns:a16="http://schemas.microsoft.com/office/drawing/2014/main" id="{714B578C-3072-50DF-B025-0A918A8FF714}"/>
              </a:ext>
            </a:extLst>
          </p:cNvPr>
          <p:cNvSpPr/>
          <p:nvPr/>
        </p:nvSpPr>
        <p:spPr>
          <a:xfrm>
            <a:off x="10397415" y="3177914"/>
            <a:ext cx="97190" cy="100541"/>
          </a:xfrm>
          <a:custGeom>
            <a:avLst/>
            <a:gdLst>
              <a:gd name="connsiteX0" fmla="*/ 0 w 97190"/>
              <a:gd name="connsiteY0" fmla="*/ 0 h 100541"/>
              <a:gd name="connsiteX1" fmla="*/ 97190 w 97190"/>
              <a:gd name="connsiteY1" fmla="*/ 0 h 100541"/>
              <a:gd name="connsiteX2" fmla="*/ 97190 w 97190"/>
              <a:gd name="connsiteY2" fmla="*/ 100542 h 100541"/>
              <a:gd name="connsiteX3" fmla="*/ 0 w 97190"/>
              <a:gd name="connsiteY3" fmla="*/ 100542 h 100541"/>
            </a:gdLst>
            <a:ahLst/>
            <a:cxnLst>
              <a:cxn ang="0">
                <a:pos x="connsiteX0" y="connsiteY0"/>
              </a:cxn>
              <a:cxn ang="0">
                <a:pos x="connsiteX1" y="connsiteY1"/>
              </a:cxn>
              <a:cxn ang="0">
                <a:pos x="connsiteX2" y="connsiteY2"/>
              </a:cxn>
              <a:cxn ang="0">
                <a:pos x="connsiteX3" y="connsiteY3"/>
              </a:cxn>
            </a:cxnLst>
            <a:rect l="l" t="t" r="r" b="b"/>
            <a:pathLst>
              <a:path w="97190" h="100541">
                <a:moveTo>
                  <a:pt x="0" y="0"/>
                </a:moveTo>
                <a:lnTo>
                  <a:pt x="97190" y="0"/>
                </a:lnTo>
                <a:lnTo>
                  <a:pt x="97190" y="100542"/>
                </a:lnTo>
                <a:lnTo>
                  <a:pt x="0" y="100542"/>
                </a:lnTo>
                <a:close/>
              </a:path>
            </a:pathLst>
          </a:custGeom>
          <a:solidFill>
            <a:schemeClr val="accent1"/>
          </a:solidFill>
          <a:ln w="33437" cap="flat">
            <a:noFill/>
            <a:prstDash val="solid"/>
            <a:miter/>
          </a:ln>
        </p:spPr>
        <p:txBody>
          <a:bodyPr rtlCol="0" anchor="ctr"/>
          <a:lstStyle/>
          <a:p>
            <a:endParaRPr lang="en-US"/>
          </a:p>
        </p:txBody>
      </p:sp>
      <p:sp>
        <p:nvSpPr>
          <p:cNvPr id="14" name="Freeform 13">
            <a:extLst>
              <a:ext uri="{FF2B5EF4-FFF2-40B4-BE49-F238E27FC236}">
                <a16:creationId xmlns:a16="http://schemas.microsoft.com/office/drawing/2014/main" id="{BAFDD646-205F-B96D-BFBF-EBE9999FFA16}"/>
              </a:ext>
            </a:extLst>
          </p:cNvPr>
          <p:cNvSpPr/>
          <p:nvPr/>
        </p:nvSpPr>
        <p:spPr>
          <a:xfrm>
            <a:off x="9814274" y="3177914"/>
            <a:ext cx="100541" cy="100541"/>
          </a:xfrm>
          <a:custGeom>
            <a:avLst/>
            <a:gdLst>
              <a:gd name="connsiteX0" fmla="*/ 0 w 100541"/>
              <a:gd name="connsiteY0" fmla="*/ 0 h 100541"/>
              <a:gd name="connsiteX1" fmla="*/ 100542 w 100541"/>
              <a:gd name="connsiteY1" fmla="*/ 0 h 100541"/>
              <a:gd name="connsiteX2" fmla="*/ 100542 w 100541"/>
              <a:gd name="connsiteY2" fmla="*/ 100542 h 100541"/>
              <a:gd name="connsiteX3" fmla="*/ 0 w 100541"/>
              <a:gd name="connsiteY3" fmla="*/ 100542 h 100541"/>
            </a:gdLst>
            <a:ahLst/>
            <a:cxnLst>
              <a:cxn ang="0">
                <a:pos x="connsiteX0" y="connsiteY0"/>
              </a:cxn>
              <a:cxn ang="0">
                <a:pos x="connsiteX1" y="connsiteY1"/>
              </a:cxn>
              <a:cxn ang="0">
                <a:pos x="connsiteX2" y="connsiteY2"/>
              </a:cxn>
              <a:cxn ang="0">
                <a:pos x="connsiteX3" y="connsiteY3"/>
              </a:cxn>
            </a:cxnLst>
            <a:rect l="l" t="t" r="r" b="b"/>
            <a:pathLst>
              <a:path w="100541" h="100541">
                <a:moveTo>
                  <a:pt x="0" y="0"/>
                </a:moveTo>
                <a:lnTo>
                  <a:pt x="100542" y="0"/>
                </a:lnTo>
                <a:lnTo>
                  <a:pt x="100542" y="100542"/>
                </a:lnTo>
                <a:lnTo>
                  <a:pt x="0" y="100542"/>
                </a:lnTo>
                <a:close/>
              </a:path>
            </a:pathLst>
          </a:custGeom>
          <a:solidFill>
            <a:schemeClr val="accent1"/>
          </a:solidFill>
          <a:ln w="33437" cap="flat">
            <a:noFill/>
            <a:prstDash val="solid"/>
            <a:miter/>
          </a:ln>
        </p:spPr>
        <p:txBody>
          <a:bodyPr rtlCol="0" anchor="ctr"/>
          <a:lstStyle/>
          <a:p>
            <a:endParaRPr lang="en-US"/>
          </a:p>
        </p:txBody>
      </p:sp>
      <p:sp>
        <p:nvSpPr>
          <p:cNvPr id="15" name="Freeform 14">
            <a:extLst>
              <a:ext uri="{FF2B5EF4-FFF2-40B4-BE49-F238E27FC236}">
                <a16:creationId xmlns:a16="http://schemas.microsoft.com/office/drawing/2014/main" id="{898D99C1-3740-408C-C4B5-EB737308020D}"/>
              </a:ext>
            </a:extLst>
          </p:cNvPr>
          <p:cNvSpPr/>
          <p:nvPr/>
        </p:nvSpPr>
        <p:spPr>
          <a:xfrm>
            <a:off x="9814274" y="2775747"/>
            <a:ext cx="100541" cy="100541"/>
          </a:xfrm>
          <a:custGeom>
            <a:avLst/>
            <a:gdLst>
              <a:gd name="connsiteX0" fmla="*/ 0 w 100541"/>
              <a:gd name="connsiteY0" fmla="*/ 0 h 100541"/>
              <a:gd name="connsiteX1" fmla="*/ 100542 w 100541"/>
              <a:gd name="connsiteY1" fmla="*/ 0 h 100541"/>
              <a:gd name="connsiteX2" fmla="*/ 100542 w 100541"/>
              <a:gd name="connsiteY2" fmla="*/ 100542 h 100541"/>
              <a:gd name="connsiteX3" fmla="*/ 0 w 100541"/>
              <a:gd name="connsiteY3" fmla="*/ 100542 h 100541"/>
            </a:gdLst>
            <a:ahLst/>
            <a:cxnLst>
              <a:cxn ang="0">
                <a:pos x="connsiteX0" y="connsiteY0"/>
              </a:cxn>
              <a:cxn ang="0">
                <a:pos x="connsiteX1" y="connsiteY1"/>
              </a:cxn>
              <a:cxn ang="0">
                <a:pos x="connsiteX2" y="connsiteY2"/>
              </a:cxn>
              <a:cxn ang="0">
                <a:pos x="connsiteX3" y="connsiteY3"/>
              </a:cxn>
            </a:cxnLst>
            <a:rect l="l" t="t" r="r" b="b"/>
            <a:pathLst>
              <a:path w="100541" h="100541">
                <a:moveTo>
                  <a:pt x="0" y="0"/>
                </a:moveTo>
                <a:lnTo>
                  <a:pt x="100542" y="0"/>
                </a:lnTo>
                <a:lnTo>
                  <a:pt x="100542" y="100542"/>
                </a:lnTo>
                <a:lnTo>
                  <a:pt x="0" y="100542"/>
                </a:lnTo>
                <a:close/>
              </a:path>
            </a:pathLst>
          </a:custGeom>
          <a:solidFill>
            <a:schemeClr val="accent1"/>
          </a:solidFill>
          <a:ln w="33437" cap="flat">
            <a:noFill/>
            <a:prstDash val="solid"/>
            <a:miter/>
          </a:ln>
        </p:spPr>
        <p:txBody>
          <a:bodyPr rtlCol="0" anchor="ctr"/>
          <a:lstStyle/>
          <a:p>
            <a:endParaRPr lang="en-US"/>
          </a:p>
        </p:txBody>
      </p:sp>
      <p:sp>
        <p:nvSpPr>
          <p:cNvPr id="16" name="Freeform 15">
            <a:extLst>
              <a:ext uri="{FF2B5EF4-FFF2-40B4-BE49-F238E27FC236}">
                <a16:creationId xmlns:a16="http://schemas.microsoft.com/office/drawing/2014/main" id="{8CAAC116-FAE1-B948-1488-5DC649D2AB49}"/>
              </a:ext>
            </a:extLst>
          </p:cNvPr>
          <p:cNvSpPr/>
          <p:nvPr/>
        </p:nvSpPr>
        <p:spPr>
          <a:xfrm>
            <a:off x="9814274" y="2976831"/>
            <a:ext cx="100541" cy="100541"/>
          </a:xfrm>
          <a:custGeom>
            <a:avLst/>
            <a:gdLst>
              <a:gd name="connsiteX0" fmla="*/ 0 w 100541"/>
              <a:gd name="connsiteY0" fmla="*/ 0 h 100541"/>
              <a:gd name="connsiteX1" fmla="*/ 100542 w 100541"/>
              <a:gd name="connsiteY1" fmla="*/ 0 h 100541"/>
              <a:gd name="connsiteX2" fmla="*/ 100542 w 100541"/>
              <a:gd name="connsiteY2" fmla="*/ 100542 h 100541"/>
              <a:gd name="connsiteX3" fmla="*/ 0 w 100541"/>
              <a:gd name="connsiteY3" fmla="*/ 100542 h 100541"/>
            </a:gdLst>
            <a:ahLst/>
            <a:cxnLst>
              <a:cxn ang="0">
                <a:pos x="connsiteX0" y="connsiteY0"/>
              </a:cxn>
              <a:cxn ang="0">
                <a:pos x="connsiteX1" y="connsiteY1"/>
              </a:cxn>
              <a:cxn ang="0">
                <a:pos x="connsiteX2" y="connsiteY2"/>
              </a:cxn>
              <a:cxn ang="0">
                <a:pos x="connsiteX3" y="connsiteY3"/>
              </a:cxn>
            </a:cxnLst>
            <a:rect l="l" t="t" r="r" b="b"/>
            <a:pathLst>
              <a:path w="100541" h="100541">
                <a:moveTo>
                  <a:pt x="0" y="0"/>
                </a:moveTo>
                <a:lnTo>
                  <a:pt x="100542" y="0"/>
                </a:lnTo>
                <a:lnTo>
                  <a:pt x="100542" y="100542"/>
                </a:lnTo>
                <a:lnTo>
                  <a:pt x="0" y="100542"/>
                </a:lnTo>
                <a:close/>
              </a:path>
            </a:pathLst>
          </a:custGeom>
          <a:solidFill>
            <a:schemeClr val="accent1"/>
          </a:solidFill>
          <a:ln w="33437" cap="flat">
            <a:noFill/>
            <a:prstDash val="solid"/>
            <a:miter/>
          </a:ln>
        </p:spPr>
        <p:txBody>
          <a:bodyPr rtlCol="0" anchor="ctr"/>
          <a:lstStyle/>
          <a:p>
            <a:endParaRPr lang="en-US"/>
          </a:p>
        </p:txBody>
      </p:sp>
      <p:sp>
        <p:nvSpPr>
          <p:cNvPr id="17" name="Freeform 16">
            <a:extLst>
              <a:ext uri="{FF2B5EF4-FFF2-40B4-BE49-F238E27FC236}">
                <a16:creationId xmlns:a16="http://schemas.microsoft.com/office/drawing/2014/main" id="{CB91AFFC-9047-E4D5-A890-BABEA6849BBE}"/>
              </a:ext>
            </a:extLst>
          </p:cNvPr>
          <p:cNvSpPr/>
          <p:nvPr/>
        </p:nvSpPr>
        <p:spPr>
          <a:xfrm>
            <a:off x="9814274" y="2574664"/>
            <a:ext cx="100541" cy="100541"/>
          </a:xfrm>
          <a:custGeom>
            <a:avLst/>
            <a:gdLst>
              <a:gd name="connsiteX0" fmla="*/ 0 w 100541"/>
              <a:gd name="connsiteY0" fmla="*/ 0 h 100541"/>
              <a:gd name="connsiteX1" fmla="*/ 100542 w 100541"/>
              <a:gd name="connsiteY1" fmla="*/ 0 h 100541"/>
              <a:gd name="connsiteX2" fmla="*/ 100542 w 100541"/>
              <a:gd name="connsiteY2" fmla="*/ 100542 h 100541"/>
              <a:gd name="connsiteX3" fmla="*/ 0 w 100541"/>
              <a:gd name="connsiteY3" fmla="*/ 100542 h 100541"/>
            </a:gdLst>
            <a:ahLst/>
            <a:cxnLst>
              <a:cxn ang="0">
                <a:pos x="connsiteX0" y="connsiteY0"/>
              </a:cxn>
              <a:cxn ang="0">
                <a:pos x="connsiteX1" y="connsiteY1"/>
              </a:cxn>
              <a:cxn ang="0">
                <a:pos x="connsiteX2" y="connsiteY2"/>
              </a:cxn>
              <a:cxn ang="0">
                <a:pos x="connsiteX3" y="connsiteY3"/>
              </a:cxn>
            </a:cxnLst>
            <a:rect l="l" t="t" r="r" b="b"/>
            <a:pathLst>
              <a:path w="100541" h="100541">
                <a:moveTo>
                  <a:pt x="0" y="0"/>
                </a:moveTo>
                <a:lnTo>
                  <a:pt x="100542" y="0"/>
                </a:lnTo>
                <a:lnTo>
                  <a:pt x="100542" y="100542"/>
                </a:lnTo>
                <a:lnTo>
                  <a:pt x="0" y="100542"/>
                </a:lnTo>
                <a:close/>
              </a:path>
            </a:pathLst>
          </a:custGeom>
          <a:solidFill>
            <a:schemeClr val="accent1"/>
          </a:solidFill>
          <a:ln w="33437" cap="flat">
            <a:noFill/>
            <a:prstDash val="solid"/>
            <a:miter/>
          </a:ln>
        </p:spPr>
        <p:txBody>
          <a:bodyPr rtlCol="0" anchor="ctr"/>
          <a:lstStyle/>
          <a:p>
            <a:endParaRPr lang="en-US"/>
          </a:p>
        </p:txBody>
      </p:sp>
      <p:sp>
        <p:nvSpPr>
          <p:cNvPr id="18" name="Freeform 17">
            <a:extLst>
              <a:ext uri="{FF2B5EF4-FFF2-40B4-BE49-F238E27FC236}">
                <a16:creationId xmlns:a16="http://schemas.microsoft.com/office/drawing/2014/main" id="{C558BC83-FA54-FBBE-D831-DCF708F6DF9E}"/>
              </a:ext>
            </a:extLst>
          </p:cNvPr>
          <p:cNvSpPr/>
          <p:nvPr/>
        </p:nvSpPr>
        <p:spPr>
          <a:xfrm>
            <a:off x="9814274" y="2373581"/>
            <a:ext cx="100541" cy="100541"/>
          </a:xfrm>
          <a:custGeom>
            <a:avLst/>
            <a:gdLst>
              <a:gd name="connsiteX0" fmla="*/ 0 w 100541"/>
              <a:gd name="connsiteY0" fmla="*/ 0 h 100541"/>
              <a:gd name="connsiteX1" fmla="*/ 100542 w 100541"/>
              <a:gd name="connsiteY1" fmla="*/ 0 h 100541"/>
              <a:gd name="connsiteX2" fmla="*/ 100542 w 100541"/>
              <a:gd name="connsiteY2" fmla="*/ 100542 h 100541"/>
              <a:gd name="connsiteX3" fmla="*/ 0 w 100541"/>
              <a:gd name="connsiteY3" fmla="*/ 100542 h 100541"/>
            </a:gdLst>
            <a:ahLst/>
            <a:cxnLst>
              <a:cxn ang="0">
                <a:pos x="connsiteX0" y="connsiteY0"/>
              </a:cxn>
              <a:cxn ang="0">
                <a:pos x="connsiteX1" y="connsiteY1"/>
              </a:cxn>
              <a:cxn ang="0">
                <a:pos x="connsiteX2" y="connsiteY2"/>
              </a:cxn>
              <a:cxn ang="0">
                <a:pos x="connsiteX3" y="connsiteY3"/>
              </a:cxn>
            </a:cxnLst>
            <a:rect l="l" t="t" r="r" b="b"/>
            <a:pathLst>
              <a:path w="100541" h="100541">
                <a:moveTo>
                  <a:pt x="0" y="0"/>
                </a:moveTo>
                <a:lnTo>
                  <a:pt x="100542" y="0"/>
                </a:lnTo>
                <a:lnTo>
                  <a:pt x="100542" y="100542"/>
                </a:lnTo>
                <a:lnTo>
                  <a:pt x="0" y="100542"/>
                </a:lnTo>
                <a:close/>
              </a:path>
            </a:pathLst>
          </a:custGeom>
          <a:solidFill>
            <a:schemeClr val="accent1"/>
          </a:solidFill>
          <a:ln w="33437" cap="flat">
            <a:noFill/>
            <a:prstDash val="solid"/>
            <a:miter/>
          </a:ln>
        </p:spPr>
        <p:txBody>
          <a:bodyPr rtlCol="0" anchor="ctr"/>
          <a:lstStyle/>
          <a:p>
            <a:endParaRPr lang="en-US"/>
          </a:p>
        </p:txBody>
      </p:sp>
      <p:sp>
        <p:nvSpPr>
          <p:cNvPr id="19" name="Freeform 18">
            <a:extLst>
              <a:ext uri="{FF2B5EF4-FFF2-40B4-BE49-F238E27FC236}">
                <a16:creationId xmlns:a16="http://schemas.microsoft.com/office/drawing/2014/main" id="{943581BA-169A-7076-A241-FFD0B741980C}"/>
              </a:ext>
            </a:extLst>
          </p:cNvPr>
          <p:cNvSpPr/>
          <p:nvPr/>
        </p:nvSpPr>
        <p:spPr>
          <a:xfrm>
            <a:off x="10206386" y="2373581"/>
            <a:ext cx="97190" cy="100541"/>
          </a:xfrm>
          <a:custGeom>
            <a:avLst/>
            <a:gdLst>
              <a:gd name="connsiteX0" fmla="*/ 0 w 97190"/>
              <a:gd name="connsiteY0" fmla="*/ 0 h 100541"/>
              <a:gd name="connsiteX1" fmla="*/ 97190 w 97190"/>
              <a:gd name="connsiteY1" fmla="*/ 0 h 100541"/>
              <a:gd name="connsiteX2" fmla="*/ 97190 w 97190"/>
              <a:gd name="connsiteY2" fmla="*/ 100542 h 100541"/>
              <a:gd name="connsiteX3" fmla="*/ 0 w 97190"/>
              <a:gd name="connsiteY3" fmla="*/ 100542 h 100541"/>
            </a:gdLst>
            <a:ahLst/>
            <a:cxnLst>
              <a:cxn ang="0">
                <a:pos x="connsiteX0" y="connsiteY0"/>
              </a:cxn>
              <a:cxn ang="0">
                <a:pos x="connsiteX1" y="connsiteY1"/>
              </a:cxn>
              <a:cxn ang="0">
                <a:pos x="connsiteX2" y="connsiteY2"/>
              </a:cxn>
              <a:cxn ang="0">
                <a:pos x="connsiteX3" y="connsiteY3"/>
              </a:cxn>
            </a:cxnLst>
            <a:rect l="l" t="t" r="r" b="b"/>
            <a:pathLst>
              <a:path w="97190" h="100541">
                <a:moveTo>
                  <a:pt x="0" y="0"/>
                </a:moveTo>
                <a:lnTo>
                  <a:pt x="97190" y="0"/>
                </a:lnTo>
                <a:lnTo>
                  <a:pt x="97190" y="100542"/>
                </a:lnTo>
                <a:lnTo>
                  <a:pt x="0" y="100542"/>
                </a:lnTo>
                <a:close/>
              </a:path>
            </a:pathLst>
          </a:custGeom>
          <a:solidFill>
            <a:schemeClr val="accent1"/>
          </a:solidFill>
          <a:ln w="33437" cap="flat">
            <a:noFill/>
            <a:prstDash val="solid"/>
            <a:miter/>
          </a:ln>
        </p:spPr>
        <p:txBody>
          <a:bodyPr rtlCol="0" anchor="ctr"/>
          <a:lstStyle/>
          <a:p>
            <a:endParaRPr lang="en-US"/>
          </a:p>
        </p:txBody>
      </p:sp>
      <p:sp>
        <p:nvSpPr>
          <p:cNvPr id="20" name="Freeform 19">
            <a:extLst>
              <a:ext uri="{FF2B5EF4-FFF2-40B4-BE49-F238E27FC236}">
                <a16:creationId xmlns:a16="http://schemas.microsoft.com/office/drawing/2014/main" id="{3C8D76AA-8491-6AE8-6674-ED84202E56C1}"/>
              </a:ext>
            </a:extLst>
          </p:cNvPr>
          <p:cNvSpPr/>
          <p:nvPr/>
        </p:nvSpPr>
        <p:spPr>
          <a:xfrm>
            <a:off x="10397415" y="2373581"/>
            <a:ext cx="97190" cy="100541"/>
          </a:xfrm>
          <a:custGeom>
            <a:avLst/>
            <a:gdLst>
              <a:gd name="connsiteX0" fmla="*/ 0 w 97190"/>
              <a:gd name="connsiteY0" fmla="*/ 0 h 100541"/>
              <a:gd name="connsiteX1" fmla="*/ 97190 w 97190"/>
              <a:gd name="connsiteY1" fmla="*/ 0 h 100541"/>
              <a:gd name="connsiteX2" fmla="*/ 97190 w 97190"/>
              <a:gd name="connsiteY2" fmla="*/ 100542 h 100541"/>
              <a:gd name="connsiteX3" fmla="*/ 0 w 97190"/>
              <a:gd name="connsiteY3" fmla="*/ 100542 h 100541"/>
            </a:gdLst>
            <a:ahLst/>
            <a:cxnLst>
              <a:cxn ang="0">
                <a:pos x="connsiteX0" y="connsiteY0"/>
              </a:cxn>
              <a:cxn ang="0">
                <a:pos x="connsiteX1" y="connsiteY1"/>
              </a:cxn>
              <a:cxn ang="0">
                <a:pos x="connsiteX2" y="connsiteY2"/>
              </a:cxn>
              <a:cxn ang="0">
                <a:pos x="connsiteX3" y="connsiteY3"/>
              </a:cxn>
            </a:cxnLst>
            <a:rect l="l" t="t" r="r" b="b"/>
            <a:pathLst>
              <a:path w="97190" h="100541">
                <a:moveTo>
                  <a:pt x="0" y="0"/>
                </a:moveTo>
                <a:lnTo>
                  <a:pt x="97190" y="0"/>
                </a:lnTo>
                <a:lnTo>
                  <a:pt x="97190" y="100542"/>
                </a:lnTo>
                <a:lnTo>
                  <a:pt x="0" y="100542"/>
                </a:lnTo>
                <a:close/>
              </a:path>
            </a:pathLst>
          </a:custGeom>
          <a:solidFill>
            <a:schemeClr val="accent1"/>
          </a:solidFill>
          <a:ln w="33437" cap="flat">
            <a:noFill/>
            <a:prstDash val="solid"/>
            <a:miter/>
          </a:ln>
        </p:spPr>
        <p:txBody>
          <a:bodyPr rtlCol="0" anchor="ctr"/>
          <a:lstStyle/>
          <a:p>
            <a:endParaRPr lang="en-US"/>
          </a:p>
        </p:txBody>
      </p:sp>
      <p:sp>
        <p:nvSpPr>
          <p:cNvPr id="21" name="Freeform 20">
            <a:extLst>
              <a:ext uri="{FF2B5EF4-FFF2-40B4-BE49-F238E27FC236}">
                <a16:creationId xmlns:a16="http://schemas.microsoft.com/office/drawing/2014/main" id="{75ED3F4A-2616-FCF4-5C2A-E7B1A052FFC1}"/>
              </a:ext>
            </a:extLst>
          </p:cNvPr>
          <p:cNvSpPr/>
          <p:nvPr/>
        </p:nvSpPr>
        <p:spPr>
          <a:xfrm>
            <a:off x="10012006" y="2373581"/>
            <a:ext cx="97190" cy="100541"/>
          </a:xfrm>
          <a:custGeom>
            <a:avLst/>
            <a:gdLst>
              <a:gd name="connsiteX0" fmla="*/ 0 w 97190"/>
              <a:gd name="connsiteY0" fmla="*/ 0 h 100541"/>
              <a:gd name="connsiteX1" fmla="*/ 97190 w 97190"/>
              <a:gd name="connsiteY1" fmla="*/ 0 h 100541"/>
              <a:gd name="connsiteX2" fmla="*/ 97190 w 97190"/>
              <a:gd name="connsiteY2" fmla="*/ 100542 h 100541"/>
              <a:gd name="connsiteX3" fmla="*/ 0 w 97190"/>
              <a:gd name="connsiteY3" fmla="*/ 100542 h 100541"/>
            </a:gdLst>
            <a:ahLst/>
            <a:cxnLst>
              <a:cxn ang="0">
                <a:pos x="connsiteX0" y="connsiteY0"/>
              </a:cxn>
              <a:cxn ang="0">
                <a:pos x="connsiteX1" y="connsiteY1"/>
              </a:cxn>
              <a:cxn ang="0">
                <a:pos x="connsiteX2" y="connsiteY2"/>
              </a:cxn>
              <a:cxn ang="0">
                <a:pos x="connsiteX3" y="connsiteY3"/>
              </a:cxn>
            </a:cxnLst>
            <a:rect l="l" t="t" r="r" b="b"/>
            <a:pathLst>
              <a:path w="97190" h="100541">
                <a:moveTo>
                  <a:pt x="0" y="0"/>
                </a:moveTo>
                <a:lnTo>
                  <a:pt x="97190" y="0"/>
                </a:lnTo>
                <a:lnTo>
                  <a:pt x="97190" y="100542"/>
                </a:lnTo>
                <a:lnTo>
                  <a:pt x="0" y="100542"/>
                </a:lnTo>
                <a:close/>
              </a:path>
            </a:pathLst>
          </a:custGeom>
          <a:solidFill>
            <a:schemeClr val="accent1"/>
          </a:solidFill>
          <a:ln w="33437" cap="flat">
            <a:noFill/>
            <a:prstDash val="solid"/>
            <a:miter/>
          </a:ln>
        </p:spPr>
        <p:txBody>
          <a:bodyPr rtlCol="0" anchor="ctr"/>
          <a:lstStyle/>
          <a:p>
            <a:endParaRPr lang="en-US"/>
          </a:p>
        </p:txBody>
      </p:sp>
      <p:sp>
        <p:nvSpPr>
          <p:cNvPr id="22" name="Freeform 21">
            <a:extLst>
              <a:ext uri="{FF2B5EF4-FFF2-40B4-BE49-F238E27FC236}">
                <a16:creationId xmlns:a16="http://schemas.microsoft.com/office/drawing/2014/main" id="{E5B9D7B0-BEDE-0F45-7889-9EC99A864096}"/>
              </a:ext>
            </a:extLst>
          </p:cNvPr>
          <p:cNvSpPr/>
          <p:nvPr/>
        </p:nvSpPr>
        <p:spPr>
          <a:xfrm>
            <a:off x="10585093" y="2373581"/>
            <a:ext cx="100541" cy="100541"/>
          </a:xfrm>
          <a:custGeom>
            <a:avLst/>
            <a:gdLst>
              <a:gd name="connsiteX0" fmla="*/ 0 w 100541"/>
              <a:gd name="connsiteY0" fmla="*/ 0 h 100541"/>
              <a:gd name="connsiteX1" fmla="*/ 100542 w 100541"/>
              <a:gd name="connsiteY1" fmla="*/ 0 h 100541"/>
              <a:gd name="connsiteX2" fmla="*/ 100542 w 100541"/>
              <a:gd name="connsiteY2" fmla="*/ 100542 h 100541"/>
              <a:gd name="connsiteX3" fmla="*/ 0 w 100541"/>
              <a:gd name="connsiteY3" fmla="*/ 100542 h 100541"/>
            </a:gdLst>
            <a:ahLst/>
            <a:cxnLst>
              <a:cxn ang="0">
                <a:pos x="connsiteX0" y="connsiteY0"/>
              </a:cxn>
              <a:cxn ang="0">
                <a:pos x="connsiteX1" y="connsiteY1"/>
              </a:cxn>
              <a:cxn ang="0">
                <a:pos x="connsiteX2" y="connsiteY2"/>
              </a:cxn>
              <a:cxn ang="0">
                <a:pos x="connsiteX3" y="connsiteY3"/>
              </a:cxn>
            </a:cxnLst>
            <a:rect l="l" t="t" r="r" b="b"/>
            <a:pathLst>
              <a:path w="100541" h="100541">
                <a:moveTo>
                  <a:pt x="0" y="0"/>
                </a:moveTo>
                <a:lnTo>
                  <a:pt x="100542" y="0"/>
                </a:lnTo>
                <a:lnTo>
                  <a:pt x="100542" y="100542"/>
                </a:lnTo>
                <a:lnTo>
                  <a:pt x="0" y="100542"/>
                </a:lnTo>
                <a:close/>
              </a:path>
            </a:pathLst>
          </a:custGeom>
          <a:solidFill>
            <a:schemeClr val="accent1"/>
          </a:solidFill>
          <a:ln w="33437" cap="flat">
            <a:noFill/>
            <a:prstDash val="solid"/>
            <a:miter/>
          </a:ln>
        </p:spPr>
        <p:txBody>
          <a:bodyPr rtlCol="0" anchor="ctr"/>
          <a:lstStyle/>
          <a:p>
            <a:endParaRPr lang="en-US"/>
          </a:p>
        </p:txBody>
      </p:sp>
      <p:sp>
        <p:nvSpPr>
          <p:cNvPr id="23" name="Freeform 22">
            <a:extLst>
              <a:ext uri="{FF2B5EF4-FFF2-40B4-BE49-F238E27FC236}">
                <a16:creationId xmlns:a16="http://schemas.microsoft.com/office/drawing/2014/main" id="{5BD7E55C-930C-33F0-40A9-E6D4B9505DE1}"/>
              </a:ext>
            </a:extLst>
          </p:cNvPr>
          <p:cNvSpPr/>
          <p:nvPr/>
        </p:nvSpPr>
        <p:spPr>
          <a:xfrm>
            <a:off x="10585093" y="2574664"/>
            <a:ext cx="100541" cy="100541"/>
          </a:xfrm>
          <a:custGeom>
            <a:avLst/>
            <a:gdLst>
              <a:gd name="connsiteX0" fmla="*/ 0 w 100541"/>
              <a:gd name="connsiteY0" fmla="*/ 0 h 100541"/>
              <a:gd name="connsiteX1" fmla="*/ 100542 w 100541"/>
              <a:gd name="connsiteY1" fmla="*/ 0 h 100541"/>
              <a:gd name="connsiteX2" fmla="*/ 100542 w 100541"/>
              <a:gd name="connsiteY2" fmla="*/ 100542 h 100541"/>
              <a:gd name="connsiteX3" fmla="*/ 0 w 100541"/>
              <a:gd name="connsiteY3" fmla="*/ 100542 h 100541"/>
            </a:gdLst>
            <a:ahLst/>
            <a:cxnLst>
              <a:cxn ang="0">
                <a:pos x="connsiteX0" y="connsiteY0"/>
              </a:cxn>
              <a:cxn ang="0">
                <a:pos x="connsiteX1" y="connsiteY1"/>
              </a:cxn>
              <a:cxn ang="0">
                <a:pos x="connsiteX2" y="connsiteY2"/>
              </a:cxn>
              <a:cxn ang="0">
                <a:pos x="connsiteX3" y="connsiteY3"/>
              </a:cxn>
            </a:cxnLst>
            <a:rect l="l" t="t" r="r" b="b"/>
            <a:pathLst>
              <a:path w="100541" h="100541">
                <a:moveTo>
                  <a:pt x="0" y="0"/>
                </a:moveTo>
                <a:lnTo>
                  <a:pt x="100542" y="0"/>
                </a:lnTo>
                <a:lnTo>
                  <a:pt x="100542" y="100542"/>
                </a:lnTo>
                <a:lnTo>
                  <a:pt x="0" y="100542"/>
                </a:lnTo>
                <a:close/>
              </a:path>
            </a:pathLst>
          </a:custGeom>
          <a:solidFill>
            <a:schemeClr val="accent1"/>
          </a:solidFill>
          <a:ln w="33437" cap="flat">
            <a:noFill/>
            <a:prstDash val="solid"/>
            <a:miter/>
          </a:ln>
        </p:spPr>
        <p:txBody>
          <a:bodyPr rtlCol="0" anchor="ctr"/>
          <a:lstStyle/>
          <a:p>
            <a:endParaRPr lang="en-US"/>
          </a:p>
        </p:txBody>
      </p:sp>
      <p:sp>
        <p:nvSpPr>
          <p:cNvPr id="24" name="Freeform 23">
            <a:extLst>
              <a:ext uri="{FF2B5EF4-FFF2-40B4-BE49-F238E27FC236}">
                <a16:creationId xmlns:a16="http://schemas.microsoft.com/office/drawing/2014/main" id="{F0C45005-CA1E-330C-872A-76F23561AB31}"/>
              </a:ext>
            </a:extLst>
          </p:cNvPr>
          <p:cNvSpPr/>
          <p:nvPr/>
        </p:nvSpPr>
        <p:spPr>
          <a:xfrm>
            <a:off x="10585093" y="2775747"/>
            <a:ext cx="100541" cy="100541"/>
          </a:xfrm>
          <a:custGeom>
            <a:avLst/>
            <a:gdLst>
              <a:gd name="connsiteX0" fmla="*/ 0 w 100541"/>
              <a:gd name="connsiteY0" fmla="*/ 0 h 100541"/>
              <a:gd name="connsiteX1" fmla="*/ 100542 w 100541"/>
              <a:gd name="connsiteY1" fmla="*/ 0 h 100541"/>
              <a:gd name="connsiteX2" fmla="*/ 100542 w 100541"/>
              <a:gd name="connsiteY2" fmla="*/ 100542 h 100541"/>
              <a:gd name="connsiteX3" fmla="*/ 0 w 100541"/>
              <a:gd name="connsiteY3" fmla="*/ 100542 h 100541"/>
            </a:gdLst>
            <a:ahLst/>
            <a:cxnLst>
              <a:cxn ang="0">
                <a:pos x="connsiteX0" y="connsiteY0"/>
              </a:cxn>
              <a:cxn ang="0">
                <a:pos x="connsiteX1" y="connsiteY1"/>
              </a:cxn>
              <a:cxn ang="0">
                <a:pos x="connsiteX2" y="connsiteY2"/>
              </a:cxn>
              <a:cxn ang="0">
                <a:pos x="connsiteX3" y="connsiteY3"/>
              </a:cxn>
            </a:cxnLst>
            <a:rect l="l" t="t" r="r" b="b"/>
            <a:pathLst>
              <a:path w="100541" h="100541">
                <a:moveTo>
                  <a:pt x="0" y="0"/>
                </a:moveTo>
                <a:lnTo>
                  <a:pt x="100542" y="0"/>
                </a:lnTo>
                <a:lnTo>
                  <a:pt x="100542" y="100542"/>
                </a:lnTo>
                <a:lnTo>
                  <a:pt x="0" y="100542"/>
                </a:lnTo>
                <a:close/>
              </a:path>
            </a:pathLst>
          </a:custGeom>
          <a:solidFill>
            <a:schemeClr val="accent1"/>
          </a:solidFill>
          <a:ln w="33437" cap="flat">
            <a:noFill/>
            <a:prstDash val="solid"/>
            <a:miter/>
          </a:ln>
        </p:spPr>
        <p:txBody>
          <a:bodyPr rtlCol="0" anchor="ctr"/>
          <a:lstStyle/>
          <a:p>
            <a:endParaRPr lang="en-US"/>
          </a:p>
        </p:txBody>
      </p:sp>
      <p:sp>
        <p:nvSpPr>
          <p:cNvPr id="25" name="Freeform 24">
            <a:extLst>
              <a:ext uri="{FF2B5EF4-FFF2-40B4-BE49-F238E27FC236}">
                <a16:creationId xmlns:a16="http://schemas.microsoft.com/office/drawing/2014/main" id="{8BE69C6D-16D2-4E98-DF92-848E26295909}"/>
              </a:ext>
            </a:extLst>
          </p:cNvPr>
          <p:cNvSpPr/>
          <p:nvPr/>
        </p:nvSpPr>
        <p:spPr>
          <a:xfrm>
            <a:off x="10585093" y="2976831"/>
            <a:ext cx="100541" cy="100541"/>
          </a:xfrm>
          <a:custGeom>
            <a:avLst/>
            <a:gdLst>
              <a:gd name="connsiteX0" fmla="*/ 0 w 100541"/>
              <a:gd name="connsiteY0" fmla="*/ 0 h 100541"/>
              <a:gd name="connsiteX1" fmla="*/ 100542 w 100541"/>
              <a:gd name="connsiteY1" fmla="*/ 0 h 100541"/>
              <a:gd name="connsiteX2" fmla="*/ 100542 w 100541"/>
              <a:gd name="connsiteY2" fmla="*/ 100542 h 100541"/>
              <a:gd name="connsiteX3" fmla="*/ 0 w 100541"/>
              <a:gd name="connsiteY3" fmla="*/ 100542 h 100541"/>
            </a:gdLst>
            <a:ahLst/>
            <a:cxnLst>
              <a:cxn ang="0">
                <a:pos x="connsiteX0" y="connsiteY0"/>
              </a:cxn>
              <a:cxn ang="0">
                <a:pos x="connsiteX1" y="connsiteY1"/>
              </a:cxn>
              <a:cxn ang="0">
                <a:pos x="connsiteX2" y="connsiteY2"/>
              </a:cxn>
              <a:cxn ang="0">
                <a:pos x="connsiteX3" y="connsiteY3"/>
              </a:cxn>
            </a:cxnLst>
            <a:rect l="l" t="t" r="r" b="b"/>
            <a:pathLst>
              <a:path w="100541" h="100541">
                <a:moveTo>
                  <a:pt x="0" y="0"/>
                </a:moveTo>
                <a:lnTo>
                  <a:pt x="100542" y="0"/>
                </a:lnTo>
                <a:lnTo>
                  <a:pt x="100542" y="100542"/>
                </a:lnTo>
                <a:lnTo>
                  <a:pt x="0" y="100542"/>
                </a:lnTo>
                <a:close/>
              </a:path>
            </a:pathLst>
          </a:custGeom>
          <a:solidFill>
            <a:schemeClr val="accent1"/>
          </a:solidFill>
          <a:ln w="33437" cap="flat">
            <a:noFill/>
            <a:prstDash val="solid"/>
            <a:miter/>
          </a:ln>
        </p:spPr>
        <p:txBody>
          <a:bodyPr rtlCol="0" anchor="ctr"/>
          <a:lstStyle/>
          <a:p>
            <a:endParaRPr lang="en-US"/>
          </a:p>
        </p:txBody>
      </p:sp>
      <p:sp>
        <p:nvSpPr>
          <p:cNvPr id="26" name="Freeform 25">
            <a:extLst>
              <a:ext uri="{FF2B5EF4-FFF2-40B4-BE49-F238E27FC236}">
                <a16:creationId xmlns:a16="http://schemas.microsoft.com/office/drawing/2014/main" id="{4BE1966A-55E7-DE37-2B86-95D34BF0D43D}"/>
              </a:ext>
            </a:extLst>
          </p:cNvPr>
          <p:cNvSpPr/>
          <p:nvPr/>
        </p:nvSpPr>
        <p:spPr>
          <a:xfrm>
            <a:off x="9750597" y="3714136"/>
            <a:ext cx="435680" cy="439031"/>
          </a:xfrm>
          <a:custGeom>
            <a:avLst/>
            <a:gdLst>
              <a:gd name="connsiteX0" fmla="*/ 130704 w 435680"/>
              <a:gd name="connsiteY0" fmla="*/ 418924 h 439031"/>
              <a:gd name="connsiteX1" fmla="*/ 147461 w 435680"/>
              <a:gd name="connsiteY1" fmla="*/ 428978 h 439031"/>
              <a:gd name="connsiteX2" fmla="*/ 157515 w 435680"/>
              <a:gd name="connsiteY2" fmla="*/ 418924 h 439031"/>
              <a:gd name="connsiteX3" fmla="*/ 207786 w 435680"/>
              <a:gd name="connsiteY3" fmla="*/ 281517 h 439031"/>
              <a:gd name="connsiteX4" fmla="*/ 365301 w 435680"/>
              <a:gd name="connsiteY4" fmla="*/ 439032 h 439031"/>
              <a:gd name="connsiteX5" fmla="*/ 435681 w 435680"/>
              <a:gd name="connsiteY5" fmla="*/ 368653 h 439031"/>
              <a:gd name="connsiteX6" fmla="*/ 278165 w 435680"/>
              <a:gd name="connsiteY6" fmla="*/ 211137 h 439031"/>
              <a:gd name="connsiteX7" fmla="*/ 415572 w 435680"/>
              <a:gd name="connsiteY7" fmla="*/ 160867 h 439031"/>
              <a:gd name="connsiteX8" fmla="*/ 425627 w 435680"/>
              <a:gd name="connsiteY8" fmla="*/ 144110 h 439031"/>
              <a:gd name="connsiteX9" fmla="*/ 415572 w 435680"/>
              <a:gd name="connsiteY9" fmla="*/ 134056 h 439031"/>
              <a:gd name="connsiteX10" fmla="*/ 16757 w 435680"/>
              <a:gd name="connsiteY10" fmla="*/ 0 h 439031"/>
              <a:gd name="connsiteX11" fmla="*/ 13406 w 435680"/>
              <a:gd name="connsiteY11" fmla="*/ 0 h 439031"/>
              <a:gd name="connsiteX12" fmla="*/ 13406 w 435680"/>
              <a:gd name="connsiteY12" fmla="*/ 0 h 439031"/>
              <a:gd name="connsiteX13" fmla="*/ 0 w 435680"/>
              <a:gd name="connsiteY13" fmla="*/ 13406 h 439031"/>
              <a:gd name="connsiteX14" fmla="*/ 0 w 435680"/>
              <a:gd name="connsiteY14" fmla="*/ 16757 h 439031"/>
              <a:gd name="connsiteX15" fmla="*/ 130704 w 435680"/>
              <a:gd name="connsiteY15" fmla="*/ 418924 h 4390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35680" h="439031">
                <a:moveTo>
                  <a:pt x="130704" y="418924"/>
                </a:moveTo>
                <a:cubicBezTo>
                  <a:pt x="134056" y="425626"/>
                  <a:pt x="140758" y="428978"/>
                  <a:pt x="147461" y="428978"/>
                </a:cubicBezTo>
                <a:cubicBezTo>
                  <a:pt x="150812" y="428978"/>
                  <a:pt x="154164" y="425626"/>
                  <a:pt x="157515" y="418924"/>
                </a:cubicBezTo>
                <a:lnTo>
                  <a:pt x="207786" y="281517"/>
                </a:lnTo>
                <a:lnTo>
                  <a:pt x="365301" y="439032"/>
                </a:lnTo>
                <a:lnTo>
                  <a:pt x="435681" y="368653"/>
                </a:lnTo>
                <a:lnTo>
                  <a:pt x="278165" y="211137"/>
                </a:lnTo>
                <a:lnTo>
                  <a:pt x="415572" y="160867"/>
                </a:lnTo>
                <a:cubicBezTo>
                  <a:pt x="422275" y="157515"/>
                  <a:pt x="425627" y="150812"/>
                  <a:pt x="425627" y="144110"/>
                </a:cubicBezTo>
                <a:cubicBezTo>
                  <a:pt x="425627" y="140758"/>
                  <a:pt x="422275" y="137407"/>
                  <a:pt x="415572" y="134056"/>
                </a:cubicBezTo>
                <a:lnTo>
                  <a:pt x="16757" y="0"/>
                </a:lnTo>
                <a:cubicBezTo>
                  <a:pt x="16757" y="0"/>
                  <a:pt x="13406" y="0"/>
                  <a:pt x="13406" y="0"/>
                </a:cubicBezTo>
                <a:lnTo>
                  <a:pt x="13406" y="0"/>
                </a:lnTo>
                <a:cubicBezTo>
                  <a:pt x="6703" y="0"/>
                  <a:pt x="0" y="6703"/>
                  <a:pt x="0" y="13406"/>
                </a:cubicBezTo>
                <a:cubicBezTo>
                  <a:pt x="0" y="13406"/>
                  <a:pt x="0" y="16757"/>
                  <a:pt x="0" y="16757"/>
                </a:cubicBezTo>
                <a:lnTo>
                  <a:pt x="130704" y="418924"/>
                </a:lnTo>
                <a:close/>
              </a:path>
            </a:pathLst>
          </a:custGeom>
          <a:solidFill>
            <a:schemeClr val="accent1"/>
          </a:solidFill>
          <a:ln w="33437" cap="flat">
            <a:noFill/>
            <a:prstDash val="solid"/>
            <a:miter/>
          </a:ln>
        </p:spPr>
        <p:txBody>
          <a:bodyPr rtlCol="0" anchor="ctr"/>
          <a:lstStyle/>
          <a:p>
            <a:endParaRPr lang="en-US"/>
          </a:p>
        </p:txBody>
      </p:sp>
      <p:sp>
        <p:nvSpPr>
          <p:cNvPr id="27" name="Freeform 26">
            <a:extLst>
              <a:ext uri="{FF2B5EF4-FFF2-40B4-BE49-F238E27FC236}">
                <a16:creationId xmlns:a16="http://schemas.microsoft.com/office/drawing/2014/main" id="{729D9FCE-EA3A-2E48-E78E-354BE6C4847A}"/>
              </a:ext>
            </a:extLst>
          </p:cNvPr>
          <p:cNvSpPr/>
          <p:nvPr/>
        </p:nvSpPr>
        <p:spPr>
          <a:xfrm>
            <a:off x="7602357" y="2909803"/>
            <a:ext cx="904874" cy="703791"/>
          </a:xfrm>
          <a:custGeom>
            <a:avLst/>
            <a:gdLst>
              <a:gd name="connsiteX0" fmla="*/ 904875 w 904874"/>
              <a:gd name="connsiteY0" fmla="*/ 0 h 703791"/>
              <a:gd name="connsiteX1" fmla="*/ 0 w 904874"/>
              <a:gd name="connsiteY1" fmla="*/ 0 h 703791"/>
              <a:gd name="connsiteX2" fmla="*/ 0 w 904874"/>
              <a:gd name="connsiteY2" fmla="*/ 703792 h 703791"/>
              <a:gd name="connsiteX3" fmla="*/ 904875 w 904874"/>
              <a:gd name="connsiteY3" fmla="*/ 703792 h 703791"/>
              <a:gd name="connsiteX4" fmla="*/ 904875 w 904874"/>
              <a:gd name="connsiteY4" fmla="*/ 0 h 703791"/>
              <a:gd name="connsiteX5" fmla="*/ 804333 w 904874"/>
              <a:gd name="connsiteY5" fmla="*/ 603250 h 703791"/>
              <a:gd name="connsiteX6" fmla="*/ 100542 w 904874"/>
              <a:gd name="connsiteY6" fmla="*/ 603250 h 703791"/>
              <a:gd name="connsiteX7" fmla="*/ 100542 w 904874"/>
              <a:gd name="connsiteY7" fmla="*/ 100542 h 703791"/>
              <a:gd name="connsiteX8" fmla="*/ 804333 w 904874"/>
              <a:gd name="connsiteY8" fmla="*/ 100542 h 703791"/>
              <a:gd name="connsiteX9" fmla="*/ 804333 w 904874"/>
              <a:gd name="connsiteY9" fmla="*/ 603250 h 7037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04874" h="703791">
                <a:moveTo>
                  <a:pt x="904875" y="0"/>
                </a:moveTo>
                <a:lnTo>
                  <a:pt x="0" y="0"/>
                </a:lnTo>
                <a:lnTo>
                  <a:pt x="0" y="703792"/>
                </a:lnTo>
                <a:lnTo>
                  <a:pt x="904875" y="703792"/>
                </a:lnTo>
                <a:lnTo>
                  <a:pt x="904875" y="0"/>
                </a:lnTo>
                <a:close/>
                <a:moveTo>
                  <a:pt x="804333" y="603250"/>
                </a:moveTo>
                <a:lnTo>
                  <a:pt x="100542" y="603250"/>
                </a:lnTo>
                <a:lnTo>
                  <a:pt x="100542" y="100542"/>
                </a:lnTo>
                <a:lnTo>
                  <a:pt x="804333" y="100542"/>
                </a:lnTo>
                <a:lnTo>
                  <a:pt x="804333" y="603250"/>
                </a:lnTo>
                <a:close/>
              </a:path>
            </a:pathLst>
          </a:custGeom>
          <a:solidFill>
            <a:schemeClr val="accent1"/>
          </a:solidFill>
          <a:ln w="33437" cap="flat">
            <a:noFill/>
            <a:prstDash val="solid"/>
            <a:miter/>
          </a:ln>
        </p:spPr>
        <p:txBody>
          <a:bodyPr rtlCol="0" anchor="ctr"/>
          <a:lstStyle/>
          <a:p>
            <a:endParaRPr lang="en-US"/>
          </a:p>
        </p:txBody>
      </p:sp>
      <p:sp>
        <p:nvSpPr>
          <p:cNvPr id="28" name="Freeform 27">
            <a:extLst>
              <a:ext uri="{FF2B5EF4-FFF2-40B4-BE49-F238E27FC236}">
                <a16:creationId xmlns:a16="http://schemas.microsoft.com/office/drawing/2014/main" id="{FF47F3FF-FF59-1EFD-B8C5-EDD6EA8C37CA}"/>
              </a:ext>
            </a:extLst>
          </p:cNvPr>
          <p:cNvSpPr/>
          <p:nvPr/>
        </p:nvSpPr>
        <p:spPr>
          <a:xfrm>
            <a:off x="7836954" y="3094129"/>
            <a:ext cx="402166" cy="100541"/>
          </a:xfrm>
          <a:custGeom>
            <a:avLst/>
            <a:gdLst>
              <a:gd name="connsiteX0" fmla="*/ 0 w 402166"/>
              <a:gd name="connsiteY0" fmla="*/ 0 h 100541"/>
              <a:gd name="connsiteX1" fmla="*/ 402167 w 402166"/>
              <a:gd name="connsiteY1" fmla="*/ 0 h 100541"/>
              <a:gd name="connsiteX2" fmla="*/ 402167 w 402166"/>
              <a:gd name="connsiteY2" fmla="*/ 100542 h 100541"/>
              <a:gd name="connsiteX3" fmla="*/ 0 w 402166"/>
              <a:gd name="connsiteY3" fmla="*/ 100542 h 100541"/>
            </a:gdLst>
            <a:ahLst/>
            <a:cxnLst>
              <a:cxn ang="0">
                <a:pos x="connsiteX0" y="connsiteY0"/>
              </a:cxn>
              <a:cxn ang="0">
                <a:pos x="connsiteX1" y="connsiteY1"/>
              </a:cxn>
              <a:cxn ang="0">
                <a:pos x="connsiteX2" y="connsiteY2"/>
              </a:cxn>
              <a:cxn ang="0">
                <a:pos x="connsiteX3" y="connsiteY3"/>
              </a:cxn>
            </a:cxnLst>
            <a:rect l="l" t="t" r="r" b="b"/>
            <a:pathLst>
              <a:path w="402166" h="100541">
                <a:moveTo>
                  <a:pt x="0" y="0"/>
                </a:moveTo>
                <a:lnTo>
                  <a:pt x="402167" y="0"/>
                </a:lnTo>
                <a:lnTo>
                  <a:pt x="402167" y="100542"/>
                </a:lnTo>
                <a:lnTo>
                  <a:pt x="0" y="100542"/>
                </a:lnTo>
                <a:close/>
              </a:path>
            </a:pathLst>
          </a:custGeom>
          <a:solidFill>
            <a:schemeClr val="accent1"/>
          </a:solidFill>
          <a:ln w="33437" cap="flat">
            <a:noFill/>
            <a:prstDash val="solid"/>
            <a:miter/>
          </a:ln>
        </p:spPr>
        <p:txBody>
          <a:bodyPr rtlCol="0" anchor="ctr"/>
          <a:lstStyle/>
          <a:p>
            <a:endParaRPr lang="en-US"/>
          </a:p>
        </p:txBody>
      </p:sp>
      <p:sp>
        <p:nvSpPr>
          <p:cNvPr id="29" name="Freeform 28">
            <a:extLst>
              <a:ext uri="{FF2B5EF4-FFF2-40B4-BE49-F238E27FC236}">
                <a16:creationId xmlns:a16="http://schemas.microsoft.com/office/drawing/2014/main" id="{23C4ADDE-2350-96AD-E4D9-DA5FA961824C}"/>
              </a:ext>
            </a:extLst>
          </p:cNvPr>
          <p:cNvSpPr/>
          <p:nvPr/>
        </p:nvSpPr>
        <p:spPr>
          <a:xfrm>
            <a:off x="7836954" y="3295212"/>
            <a:ext cx="268111" cy="100541"/>
          </a:xfrm>
          <a:custGeom>
            <a:avLst/>
            <a:gdLst>
              <a:gd name="connsiteX0" fmla="*/ 0 w 268111"/>
              <a:gd name="connsiteY0" fmla="*/ 0 h 100541"/>
              <a:gd name="connsiteX1" fmla="*/ 268111 w 268111"/>
              <a:gd name="connsiteY1" fmla="*/ 0 h 100541"/>
              <a:gd name="connsiteX2" fmla="*/ 268111 w 268111"/>
              <a:gd name="connsiteY2" fmla="*/ 100542 h 100541"/>
              <a:gd name="connsiteX3" fmla="*/ 0 w 268111"/>
              <a:gd name="connsiteY3" fmla="*/ 100542 h 100541"/>
            </a:gdLst>
            <a:ahLst/>
            <a:cxnLst>
              <a:cxn ang="0">
                <a:pos x="connsiteX0" y="connsiteY0"/>
              </a:cxn>
              <a:cxn ang="0">
                <a:pos x="connsiteX1" y="connsiteY1"/>
              </a:cxn>
              <a:cxn ang="0">
                <a:pos x="connsiteX2" y="connsiteY2"/>
              </a:cxn>
              <a:cxn ang="0">
                <a:pos x="connsiteX3" y="connsiteY3"/>
              </a:cxn>
            </a:cxnLst>
            <a:rect l="l" t="t" r="r" b="b"/>
            <a:pathLst>
              <a:path w="268111" h="100541">
                <a:moveTo>
                  <a:pt x="0" y="0"/>
                </a:moveTo>
                <a:lnTo>
                  <a:pt x="268111" y="0"/>
                </a:lnTo>
                <a:lnTo>
                  <a:pt x="268111" y="100542"/>
                </a:lnTo>
                <a:lnTo>
                  <a:pt x="0" y="100542"/>
                </a:lnTo>
                <a:close/>
              </a:path>
            </a:pathLst>
          </a:custGeom>
          <a:solidFill>
            <a:schemeClr val="accent1"/>
          </a:solidFill>
          <a:ln w="33437" cap="flat">
            <a:noFill/>
            <a:prstDash val="solid"/>
            <a:miter/>
          </a:ln>
        </p:spPr>
        <p:txBody>
          <a:bodyPr rtlCol="0" anchor="ctr"/>
          <a:lstStyle/>
          <a:p>
            <a:endParaRPr lang="en-US"/>
          </a:p>
        </p:txBody>
      </p:sp>
      <p:sp>
        <p:nvSpPr>
          <p:cNvPr id="30" name="Freeform 29">
            <a:extLst>
              <a:ext uri="{FF2B5EF4-FFF2-40B4-BE49-F238E27FC236}">
                <a16:creationId xmlns:a16="http://schemas.microsoft.com/office/drawing/2014/main" id="{820C6BE5-130D-4A9C-8746-0BE1FC90B91A}"/>
              </a:ext>
            </a:extLst>
          </p:cNvPr>
          <p:cNvSpPr/>
          <p:nvPr/>
        </p:nvSpPr>
        <p:spPr>
          <a:xfrm>
            <a:off x="9981843" y="2608178"/>
            <a:ext cx="536222" cy="502708"/>
          </a:xfrm>
          <a:custGeom>
            <a:avLst/>
            <a:gdLst>
              <a:gd name="connsiteX0" fmla="*/ 402167 w 536222"/>
              <a:gd name="connsiteY0" fmla="*/ 0 h 502708"/>
              <a:gd name="connsiteX1" fmla="*/ 0 w 536222"/>
              <a:gd name="connsiteY1" fmla="*/ 0 h 502708"/>
              <a:gd name="connsiteX2" fmla="*/ 0 w 536222"/>
              <a:gd name="connsiteY2" fmla="*/ 201083 h 502708"/>
              <a:gd name="connsiteX3" fmla="*/ 335139 w 536222"/>
              <a:gd name="connsiteY3" fmla="*/ 201083 h 502708"/>
              <a:gd name="connsiteX4" fmla="*/ 335139 w 536222"/>
              <a:gd name="connsiteY4" fmla="*/ 502708 h 502708"/>
              <a:gd name="connsiteX5" fmla="*/ 536222 w 536222"/>
              <a:gd name="connsiteY5" fmla="*/ 502708 h 502708"/>
              <a:gd name="connsiteX6" fmla="*/ 536222 w 536222"/>
              <a:gd name="connsiteY6" fmla="*/ 134056 h 502708"/>
              <a:gd name="connsiteX7" fmla="*/ 402167 w 536222"/>
              <a:gd name="connsiteY7" fmla="*/ 0 h 5027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36222" h="502708">
                <a:moveTo>
                  <a:pt x="402167" y="0"/>
                </a:moveTo>
                <a:lnTo>
                  <a:pt x="0" y="0"/>
                </a:lnTo>
                <a:lnTo>
                  <a:pt x="0" y="201083"/>
                </a:lnTo>
                <a:lnTo>
                  <a:pt x="335139" y="201083"/>
                </a:lnTo>
                <a:lnTo>
                  <a:pt x="335139" y="502708"/>
                </a:lnTo>
                <a:lnTo>
                  <a:pt x="536222" y="502708"/>
                </a:lnTo>
                <a:lnTo>
                  <a:pt x="536222" y="134056"/>
                </a:lnTo>
                <a:cubicBezTo>
                  <a:pt x="536222" y="60325"/>
                  <a:pt x="475897" y="0"/>
                  <a:pt x="402167" y="0"/>
                </a:cubicBezTo>
                <a:close/>
              </a:path>
            </a:pathLst>
          </a:custGeom>
          <a:solidFill>
            <a:schemeClr val="tx2"/>
          </a:solidFill>
          <a:ln w="33437" cap="flat">
            <a:noFill/>
            <a:prstDash val="solid"/>
            <a:miter/>
          </a:ln>
        </p:spPr>
        <p:txBody>
          <a:bodyPr rtlCol="0" anchor="ctr"/>
          <a:lstStyle/>
          <a:p>
            <a:endParaRPr lang="en-US"/>
          </a:p>
        </p:txBody>
      </p:sp>
      <p:sp>
        <p:nvSpPr>
          <p:cNvPr id="31" name="Freeform 30">
            <a:extLst>
              <a:ext uri="{FF2B5EF4-FFF2-40B4-BE49-F238E27FC236}">
                <a16:creationId xmlns:a16="http://schemas.microsoft.com/office/drawing/2014/main" id="{A9EC4393-47F6-ACB3-23E5-9E58FBD978F8}"/>
              </a:ext>
            </a:extLst>
          </p:cNvPr>
          <p:cNvSpPr/>
          <p:nvPr/>
        </p:nvSpPr>
        <p:spPr>
          <a:xfrm>
            <a:off x="7836954" y="3345483"/>
            <a:ext cx="2681110" cy="1541638"/>
          </a:xfrm>
          <a:custGeom>
            <a:avLst/>
            <a:gdLst>
              <a:gd name="connsiteX0" fmla="*/ 2480028 w 2681110"/>
              <a:gd name="connsiteY0" fmla="*/ 938389 h 1541638"/>
              <a:gd name="connsiteX1" fmla="*/ 201083 w 2681110"/>
              <a:gd name="connsiteY1" fmla="*/ 938389 h 1541638"/>
              <a:gd name="connsiteX2" fmla="*/ 201083 w 2681110"/>
              <a:gd name="connsiteY2" fmla="*/ 402167 h 1541638"/>
              <a:gd name="connsiteX3" fmla="*/ 0 w 2681110"/>
              <a:gd name="connsiteY3" fmla="*/ 402167 h 1541638"/>
              <a:gd name="connsiteX4" fmla="*/ 0 w 2681110"/>
              <a:gd name="connsiteY4" fmla="*/ 1005417 h 1541638"/>
              <a:gd name="connsiteX5" fmla="*/ 134056 w 2681110"/>
              <a:gd name="connsiteY5" fmla="*/ 1139472 h 1541638"/>
              <a:gd name="connsiteX6" fmla="*/ 1072444 w 2681110"/>
              <a:gd name="connsiteY6" fmla="*/ 1139472 h 1541638"/>
              <a:gd name="connsiteX7" fmla="*/ 1072444 w 2681110"/>
              <a:gd name="connsiteY7" fmla="*/ 1340555 h 1541638"/>
              <a:gd name="connsiteX8" fmla="*/ 737306 w 2681110"/>
              <a:gd name="connsiteY8" fmla="*/ 1340555 h 1541638"/>
              <a:gd name="connsiteX9" fmla="*/ 737306 w 2681110"/>
              <a:gd name="connsiteY9" fmla="*/ 1541639 h 1541638"/>
              <a:gd name="connsiteX10" fmla="*/ 1943805 w 2681110"/>
              <a:gd name="connsiteY10" fmla="*/ 1541639 h 1541638"/>
              <a:gd name="connsiteX11" fmla="*/ 1943805 w 2681110"/>
              <a:gd name="connsiteY11" fmla="*/ 1340555 h 1541638"/>
              <a:gd name="connsiteX12" fmla="*/ 1608667 w 2681110"/>
              <a:gd name="connsiteY12" fmla="*/ 1340555 h 1541638"/>
              <a:gd name="connsiteX13" fmla="*/ 1608667 w 2681110"/>
              <a:gd name="connsiteY13" fmla="*/ 1139472 h 1541638"/>
              <a:gd name="connsiteX14" fmla="*/ 2547055 w 2681110"/>
              <a:gd name="connsiteY14" fmla="*/ 1139472 h 1541638"/>
              <a:gd name="connsiteX15" fmla="*/ 2681111 w 2681110"/>
              <a:gd name="connsiteY15" fmla="*/ 1005417 h 1541638"/>
              <a:gd name="connsiteX16" fmla="*/ 2681111 w 2681110"/>
              <a:gd name="connsiteY16" fmla="*/ 0 h 1541638"/>
              <a:gd name="connsiteX17" fmla="*/ 2480028 w 2681110"/>
              <a:gd name="connsiteY17" fmla="*/ 0 h 1541638"/>
              <a:gd name="connsiteX18" fmla="*/ 2480028 w 2681110"/>
              <a:gd name="connsiteY18" fmla="*/ 938389 h 15416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681110" h="1541638">
                <a:moveTo>
                  <a:pt x="2480028" y="938389"/>
                </a:moveTo>
                <a:lnTo>
                  <a:pt x="201083" y="938389"/>
                </a:lnTo>
                <a:lnTo>
                  <a:pt x="201083" y="402167"/>
                </a:lnTo>
                <a:lnTo>
                  <a:pt x="0" y="402167"/>
                </a:lnTo>
                <a:lnTo>
                  <a:pt x="0" y="1005417"/>
                </a:lnTo>
                <a:cubicBezTo>
                  <a:pt x="0" y="1079147"/>
                  <a:pt x="60325" y="1139472"/>
                  <a:pt x="134056" y="1139472"/>
                </a:cubicBezTo>
                <a:lnTo>
                  <a:pt x="1072444" y="1139472"/>
                </a:lnTo>
                <a:lnTo>
                  <a:pt x="1072444" y="1340555"/>
                </a:lnTo>
                <a:lnTo>
                  <a:pt x="737306" y="1340555"/>
                </a:lnTo>
                <a:lnTo>
                  <a:pt x="737306" y="1541639"/>
                </a:lnTo>
                <a:lnTo>
                  <a:pt x="1943805" y="1541639"/>
                </a:lnTo>
                <a:lnTo>
                  <a:pt x="1943805" y="1340555"/>
                </a:lnTo>
                <a:lnTo>
                  <a:pt x="1608667" y="1340555"/>
                </a:lnTo>
                <a:lnTo>
                  <a:pt x="1608667" y="1139472"/>
                </a:lnTo>
                <a:lnTo>
                  <a:pt x="2547055" y="1139472"/>
                </a:lnTo>
                <a:cubicBezTo>
                  <a:pt x="2620786" y="1139472"/>
                  <a:pt x="2681111" y="1079147"/>
                  <a:pt x="2681111" y="1005417"/>
                </a:cubicBezTo>
                <a:lnTo>
                  <a:pt x="2681111" y="0"/>
                </a:lnTo>
                <a:lnTo>
                  <a:pt x="2480028" y="0"/>
                </a:lnTo>
                <a:lnTo>
                  <a:pt x="2480028" y="938389"/>
                </a:lnTo>
                <a:close/>
              </a:path>
            </a:pathLst>
          </a:custGeom>
          <a:solidFill>
            <a:schemeClr val="tx2"/>
          </a:solidFill>
          <a:ln w="33437" cap="flat">
            <a:noFill/>
            <a:prstDash val="solid"/>
            <a:miter/>
          </a:ln>
        </p:spPr>
        <p:txBody>
          <a:bodyPr rtlCol="0" anchor="ctr"/>
          <a:lstStyle/>
          <a:p>
            <a:endParaRPr lang="en-US"/>
          </a:p>
        </p:txBody>
      </p:sp>
      <p:sp>
        <p:nvSpPr>
          <p:cNvPr id="32" name="Freeform 31">
            <a:extLst>
              <a:ext uri="{FF2B5EF4-FFF2-40B4-BE49-F238E27FC236}">
                <a16:creationId xmlns:a16="http://schemas.microsoft.com/office/drawing/2014/main" id="{59DEF5F1-5A79-7E19-6DC3-73B5A3972F30}"/>
              </a:ext>
            </a:extLst>
          </p:cNvPr>
          <p:cNvSpPr/>
          <p:nvPr/>
        </p:nvSpPr>
        <p:spPr>
          <a:xfrm>
            <a:off x="7836954" y="2608178"/>
            <a:ext cx="1910291" cy="201083"/>
          </a:xfrm>
          <a:custGeom>
            <a:avLst/>
            <a:gdLst>
              <a:gd name="connsiteX0" fmla="*/ 1910292 w 1910291"/>
              <a:gd name="connsiteY0" fmla="*/ 0 h 201083"/>
              <a:gd name="connsiteX1" fmla="*/ 134056 w 1910291"/>
              <a:gd name="connsiteY1" fmla="*/ 0 h 201083"/>
              <a:gd name="connsiteX2" fmla="*/ 0 w 1910291"/>
              <a:gd name="connsiteY2" fmla="*/ 134056 h 201083"/>
              <a:gd name="connsiteX3" fmla="*/ 0 w 1910291"/>
              <a:gd name="connsiteY3" fmla="*/ 201083 h 201083"/>
              <a:gd name="connsiteX4" fmla="*/ 1910292 w 1910291"/>
              <a:gd name="connsiteY4" fmla="*/ 201083 h 201083"/>
              <a:gd name="connsiteX5" fmla="*/ 1910292 w 1910291"/>
              <a:gd name="connsiteY5" fmla="*/ 0 h 2010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910291" h="201083">
                <a:moveTo>
                  <a:pt x="1910292" y="0"/>
                </a:moveTo>
                <a:lnTo>
                  <a:pt x="134056" y="0"/>
                </a:lnTo>
                <a:cubicBezTo>
                  <a:pt x="60325" y="0"/>
                  <a:pt x="0" y="60325"/>
                  <a:pt x="0" y="134056"/>
                </a:cubicBezTo>
                <a:lnTo>
                  <a:pt x="0" y="201083"/>
                </a:lnTo>
                <a:lnTo>
                  <a:pt x="1910292" y="201083"/>
                </a:lnTo>
                <a:lnTo>
                  <a:pt x="1910292" y="0"/>
                </a:lnTo>
                <a:close/>
              </a:path>
            </a:pathLst>
          </a:custGeom>
          <a:solidFill>
            <a:schemeClr val="tx2"/>
          </a:solidFill>
          <a:ln w="33437" cap="flat">
            <a:noFill/>
            <a:prstDash val="solid"/>
            <a:miter/>
          </a:ln>
        </p:spPr>
        <p:txBody>
          <a:bodyPr rtlCol="0" anchor="ctr"/>
          <a:lstStyle/>
          <a:p>
            <a:endParaRPr lang="en-US"/>
          </a:p>
        </p:txBody>
      </p:sp>
      <p:cxnSp>
        <p:nvCxnSpPr>
          <p:cNvPr id="7" name="Straight Connector 6">
            <a:extLst>
              <a:ext uri="{FF2B5EF4-FFF2-40B4-BE49-F238E27FC236}">
                <a16:creationId xmlns:a16="http://schemas.microsoft.com/office/drawing/2014/main" id="{7BD208BA-1A33-852A-03D7-49C1AD1FC024}"/>
              </a:ext>
            </a:extLst>
          </p:cNvPr>
          <p:cNvCxnSpPr>
            <a:cxnSpLocks/>
          </p:cNvCxnSpPr>
          <p:nvPr/>
        </p:nvCxnSpPr>
        <p:spPr>
          <a:xfrm>
            <a:off x="1038644" y="2107669"/>
            <a:ext cx="610109" cy="0"/>
          </a:xfrm>
          <a:prstGeom prst="line">
            <a:avLst/>
          </a:prstGeom>
          <a:ln w="19050">
            <a:solidFill>
              <a:schemeClr val="accent5"/>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678866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additive="base">
                                        <p:cTn id="11"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 calcmode="lin" valueType="num">
                                      <p:cBhvr additive="base">
                                        <p:cTn id="15"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3">
                                            <p:txEl>
                                              <p:pRg st="2" end="2"/>
                                            </p:txEl>
                                          </p:spTgt>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 calcmode="lin" valueType="num">
                                      <p:cBhvr additive="base">
                                        <p:cTn id="23"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3">
                                            <p:txEl>
                                              <p:pRg st="4" end="4"/>
                                            </p:txEl>
                                          </p:spTgt>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 calcmode="lin" valueType="num">
                                      <p:cBhvr additive="base">
                                        <p:cTn id="2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691F57-23CD-4169-988E-9A48FE386E18}"/>
              </a:ext>
            </a:extLst>
          </p:cNvPr>
          <p:cNvSpPr>
            <a:spLocks noGrp="1"/>
          </p:cNvSpPr>
          <p:nvPr>
            <p:ph type="title"/>
          </p:nvPr>
        </p:nvSpPr>
        <p:spPr>
          <a:xfrm>
            <a:off x="831850" y="1709739"/>
            <a:ext cx="10515600" cy="2003846"/>
          </a:xfrm>
        </p:spPr>
        <p:txBody>
          <a:bodyPr/>
          <a:lstStyle/>
          <a:p>
            <a:pPr algn="ctr"/>
            <a:r>
              <a:rPr lang="en-US" b="1">
                <a:solidFill>
                  <a:schemeClr val="accent1"/>
                </a:solidFill>
              </a:rPr>
              <a:t>BEST </a:t>
            </a:r>
            <a:r>
              <a:rPr lang="en-US">
                <a:solidFill>
                  <a:schemeClr val="tx2"/>
                </a:solidFill>
              </a:rPr>
              <a:t>Practices </a:t>
            </a:r>
          </a:p>
        </p:txBody>
      </p:sp>
    </p:spTree>
    <p:extLst>
      <p:ext uri="{BB962C8B-B14F-4D97-AF65-F5344CB8AC3E}">
        <p14:creationId xmlns:p14="http://schemas.microsoft.com/office/powerpoint/2010/main" val="27445509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Office Theme">
  <a:themeElements>
    <a:clrScheme name="Custom 7">
      <a:dk1>
        <a:srgbClr val="000000"/>
      </a:dk1>
      <a:lt1>
        <a:srgbClr val="FFFFFF"/>
      </a:lt1>
      <a:dk2>
        <a:srgbClr val="464646"/>
      </a:dk2>
      <a:lt2>
        <a:srgbClr val="DEF5FA"/>
      </a:lt2>
      <a:accent1>
        <a:srgbClr val="54A4DA"/>
      </a:accent1>
      <a:accent2>
        <a:srgbClr val="8CC63E"/>
      </a:accent2>
      <a:accent3>
        <a:srgbClr val="66C4CD"/>
      </a:accent3>
      <a:accent4>
        <a:srgbClr val="005281"/>
      </a:accent4>
      <a:accent5>
        <a:srgbClr val="58575A"/>
      </a:accent5>
      <a:accent6>
        <a:srgbClr val="E6E7E8"/>
      </a:accent6>
      <a:hlink>
        <a:srgbClr val="B2BB38"/>
      </a:hlink>
      <a:folHlink>
        <a:srgbClr val="003C58"/>
      </a:folHlink>
    </a:clrScheme>
    <a:fontScheme name="Corbel">
      <a:majorFont>
        <a:latin typeface="Corbel" panose="020B0503020204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orbel" panose="020B0503020204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D18C2BAA56661A488F98DA1E09D989A2" ma:contentTypeVersion="14" ma:contentTypeDescription="Create a new document." ma:contentTypeScope="" ma:versionID="174db7ce6b8f9e80178cf477dbc56b42">
  <xsd:schema xmlns:xsd="http://www.w3.org/2001/XMLSchema" xmlns:xs="http://www.w3.org/2001/XMLSchema" xmlns:p="http://schemas.microsoft.com/office/2006/metadata/properties" xmlns:ns2="67180934-a0b3-4073-8277-31e5843c7b94" xmlns:ns3="f83e7875-6b18-4a39-ae78-38cdb10b2e29" targetNamespace="http://schemas.microsoft.com/office/2006/metadata/properties" ma:root="true" ma:fieldsID="d2e4f0f1591e29d1f192c34f9b243da1" ns2:_="" ns3:_="">
    <xsd:import namespace="67180934-a0b3-4073-8277-31e5843c7b94"/>
    <xsd:import namespace="f83e7875-6b18-4a39-ae78-38cdb10b2e29"/>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DateTaken" minOccurs="0"/>
                <xsd:element ref="ns2:MediaServiceAutoTags" minOccurs="0"/>
                <xsd:element ref="ns2:MediaServiceOCR" minOccurs="0"/>
                <xsd:element ref="ns2:MediaServiceGenerationTime" minOccurs="0"/>
                <xsd:element ref="ns2:MediaServiceEventHashCode" minOccurs="0"/>
                <xsd:element ref="ns3:SharedWithUsers" minOccurs="0"/>
                <xsd:element ref="ns3:SharedWithDetails" minOccurs="0"/>
                <xsd:element ref="ns2:MediaLengthInSeconds" minOccurs="0"/>
                <xsd:element ref="ns2:Status" minOccurs="0"/>
                <xsd:element ref="ns2:Not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7180934-a0b3-4073-8277-31e5843c7b94"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3" nillable="true" ma:displayName="Tags" ma:internalName="MediaServiceAutoTags"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LengthInSeconds" ma:index="19" nillable="true" ma:displayName="MediaLengthInSeconds" ma:hidden="true" ma:internalName="MediaLengthInSeconds" ma:readOnly="true">
      <xsd:simpleType>
        <xsd:restriction base="dms:Unknown"/>
      </xsd:simpleType>
    </xsd:element>
    <xsd:element name="Status" ma:index="20" nillable="true" ma:displayName="Status" ma:default="In Review" ma:description="Status of documents that need review and approval." ma:format="Dropdown" ma:internalName="Status">
      <xsd:simpleType>
        <xsd:restriction base="dms:Choice">
          <xsd:enumeration value="In Review"/>
          <xsd:enumeration value="Final"/>
        </xsd:restriction>
      </xsd:simpleType>
    </xsd:element>
    <xsd:element name="Notes" ma:index="21" nillable="true" ma:displayName="Notes" ma:description="Notes about documents" ma:format="Dropdown" ma:internalName="Notes">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f83e7875-6b18-4a39-ae78-38cdb10b2e29" elementFormDefault="qualified">
    <xsd:import namespace="http://schemas.microsoft.com/office/2006/documentManagement/types"/>
    <xsd:import namespace="http://schemas.microsoft.com/office/infopath/2007/PartnerControls"/>
    <xsd:element name="SharedWithUsers" ma:index="17"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8"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Status xmlns="67180934-a0b3-4073-8277-31e5843c7b94">In Review</Status>
    <Notes xmlns="67180934-a0b3-4073-8277-31e5843c7b94" xsi:nil="true"/>
  </documentManagement>
</p:properties>
</file>

<file path=customXml/itemProps1.xml><?xml version="1.0" encoding="utf-8"?>
<ds:datastoreItem xmlns:ds="http://schemas.openxmlformats.org/officeDocument/2006/customXml" ds:itemID="{E62B130D-2DD1-41AF-AF9E-2D7E95E49B8F}">
  <ds:schemaRefs>
    <ds:schemaRef ds:uri="67180934-a0b3-4073-8277-31e5843c7b94"/>
    <ds:schemaRef ds:uri="f83e7875-6b18-4a39-ae78-38cdb10b2e29"/>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F91F7561-2896-480D-936D-4273040FDA94}">
  <ds:schemaRefs>
    <ds:schemaRef ds:uri="http://schemas.microsoft.com/sharepoint/v3/contenttype/forms"/>
  </ds:schemaRefs>
</ds:datastoreItem>
</file>

<file path=customXml/itemProps3.xml><?xml version="1.0" encoding="utf-8"?>
<ds:datastoreItem xmlns:ds="http://schemas.openxmlformats.org/officeDocument/2006/customXml" ds:itemID="{7A0E0D8B-2A71-483C-98E1-C1D93367D6C1}">
  <ds:schemaRefs>
    <ds:schemaRef ds:uri="67180934-a0b3-4073-8277-31e5843c7b94"/>
    <ds:schemaRef ds:uri="f83e7875-6b18-4a39-ae78-38cdb10b2e29"/>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otalTime>48</TotalTime>
  <Words>1299</Words>
  <Application>Microsoft Office PowerPoint</Application>
  <PresentationFormat>Widescreen</PresentationFormat>
  <Paragraphs>236</Paragraphs>
  <Slides>24</Slides>
  <Notes>17</Notes>
  <HiddenSlides>1</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24</vt:i4>
      </vt:variant>
    </vt:vector>
  </HeadingPairs>
  <TitlesOfParts>
    <vt:vector size="30" baseType="lpstr">
      <vt:lpstr>Arial</vt:lpstr>
      <vt:lpstr>Calibri</vt:lpstr>
      <vt:lpstr>Corbel</vt:lpstr>
      <vt:lpstr>Courier New</vt:lpstr>
      <vt:lpstr>Wingdings</vt:lpstr>
      <vt:lpstr>Office Theme</vt:lpstr>
      <vt:lpstr>Optimize MEDITECH Expanse with a Secure and Convenient Mobile Strategy</vt:lpstr>
      <vt:lpstr>Presenters</vt:lpstr>
      <vt:lpstr>FORWARD ADVANTAGE Our Experience</vt:lpstr>
      <vt:lpstr>BENEFITS &amp; CHALLENGES  of a Mobility Strategy</vt:lpstr>
      <vt:lpstr>Benefits of Mobile Devices at the Point of Care</vt:lpstr>
      <vt:lpstr>The Benefits and Challenges OF USING SHARED CLINICAL MOBILE DEVICES</vt:lpstr>
      <vt:lpstr>Successful Mobile Device Strategy</vt:lpstr>
      <vt:lpstr>Endpoint Device Management</vt:lpstr>
      <vt:lpstr>BEST Practices </vt:lpstr>
      <vt:lpstr>Best Practices </vt:lpstr>
      <vt:lpstr>Good Examples</vt:lpstr>
      <vt:lpstr>SELECTING the Right Device</vt:lpstr>
      <vt:lpstr>Selection of Devices</vt:lpstr>
      <vt:lpstr>CLINICAL MOBILE DEVICES Zebra TC52x/ax</vt:lpstr>
      <vt:lpstr>CLINICAL MOBILE DEVICES Zebra TC21</vt:lpstr>
      <vt:lpstr>CLINICAL MOBILE DEVICES Datalogic</vt:lpstr>
      <vt:lpstr>CLINICAL MOBILE DEVICES Spectralink</vt:lpstr>
      <vt:lpstr>CLINICAL MOBILE DEVICES Ascom</vt:lpstr>
      <vt:lpstr>Managing Updates &amp; Security</vt:lpstr>
      <vt:lpstr>Security vs. Convenience FOR CLINICAL STAFF</vt:lpstr>
      <vt:lpstr>Authentication Considerations</vt:lpstr>
      <vt:lpstr>Selecting the Right Solution</vt:lpstr>
      <vt:lpstr>Best Practices and Next Steps to Prepare</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Optimize MEDITECH Expanse with a Secure and Convenient Mobile Strategy</dc:title>
  <dc:creator>Audrey Brislin</dc:creator>
  <cp:lastModifiedBy>David J. Dean</cp:lastModifiedBy>
  <cp:revision>5</cp:revision>
  <dcterms:created xsi:type="dcterms:W3CDTF">2020-01-29T00:43:20Z</dcterms:created>
  <dcterms:modified xsi:type="dcterms:W3CDTF">2022-08-30T12:59:30Z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0x010100D18C2BAA56661A488F98DA1E09D989A2</vt:lpwstr>
  </property>
</Properties>
</file>